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4" r:id="rId1"/>
  </p:sldMasterIdLst>
  <p:notesMasterIdLst>
    <p:notesMasterId r:id="rId53"/>
  </p:notesMasterIdLst>
  <p:handoutMasterIdLst>
    <p:handoutMasterId r:id="rId54"/>
  </p:handoutMasterIdLst>
  <p:sldIdLst>
    <p:sldId id="256" r:id="rId2"/>
    <p:sldId id="558" r:id="rId3"/>
    <p:sldId id="392" r:id="rId4"/>
    <p:sldId id="575" r:id="rId5"/>
    <p:sldId id="574" r:id="rId6"/>
    <p:sldId id="581" r:id="rId7"/>
    <p:sldId id="559" r:id="rId8"/>
    <p:sldId id="403" r:id="rId9"/>
    <p:sldId id="506" r:id="rId10"/>
    <p:sldId id="521" r:id="rId11"/>
    <p:sldId id="569" r:id="rId12"/>
    <p:sldId id="522" r:id="rId13"/>
    <p:sldId id="572" r:id="rId14"/>
    <p:sldId id="530" r:id="rId15"/>
    <p:sldId id="570" r:id="rId16"/>
    <p:sldId id="571" r:id="rId17"/>
    <p:sldId id="560" r:id="rId18"/>
    <p:sldId id="531" r:id="rId19"/>
    <p:sldId id="412" r:id="rId20"/>
    <p:sldId id="539" r:id="rId21"/>
    <p:sldId id="540" r:id="rId22"/>
    <p:sldId id="561" r:id="rId23"/>
    <p:sldId id="415" r:id="rId24"/>
    <p:sldId id="544" r:id="rId25"/>
    <p:sldId id="562" r:id="rId26"/>
    <p:sldId id="512" r:id="rId27"/>
    <p:sldId id="576" r:id="rId28"/>
    <p:sldId id="577" r:id="rId29"/>
    <p:sldId id="578" r:id="rId30"/>
    <p:sldId id="579" r:id="rId31"/>
    <p:sldId id="519" r:id="rId32"/>
    <p:sldId id="517" r:id="rId33"/>
    <p:sldId id="528" r:id="rId34"/>
    <p:sldId id="568" r:id="rId35"/>
    <p:sldId id="563" r:id="rId36"/>
    <p:sldId id="510" r:id="rId37"/>
    <p:sldId id="526" r:id="rId38"/>
    <p:sldId id="511" r:id="rId39"/>
    <p:sldId id="564" r:id="rId40"/>
    <p:sldId id="492" r:id="rId41"/>
    <p:sldId id="536" r:id="rId42"/>
    <p:sldId id="537" r:id="rId43"/>
    <p:sldId id="466" r:id="rId44"/>
    <p:sldId id="580" r:id="rId45"/>
    <p:sldId id="535" r:id="rId46"/>
    <p:sldId id="525" r:id="rId47"/>
    <p:sldId id="443" r:id="rId48"/>
    <p:sldId id="470" r:id="rId49"/>
    <p:sldId id="527" r:id="rId50"/>
    <p:sldId id="565" r:id="rId51"/>
    <p:sldId id="343" r:id="rId52"/>
  </p:sldIdLst>
  <p:sldSz cx="9144000" cy="6858000" type="screen4x3"/>
  <p:notesSz cx="10020300" cy="688816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60093"/>
    <a:srgbClr val="FF9933"/>
    <a:srgbClr val="00CC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8" autoAdjust="0"/>
    <p:restoredTop sz="93811" autoAdjust="0"/>
  </p:normalViewPr>
  <p:slideViewPr>
    <p:cSldViewPr>
      <p:cViewPr>
        <p:scale>
          <a:sx n="93" d="100"/>
          <a:sy n="93" d="100"/>
        </p:scale>
        <p:origin x="-1320" y="-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41813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78488" y="0"/>
            <a:ext cx="4341812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43675"/>
            <a:ext cx="4341813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78488" y="6543675"/>
            <a:ext cx="4341812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6E34B46A-23F5-49D0-B840-4396235944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7164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41813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76900" y="0"/>
            <a:ext cx="4341813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89300" y="515938"/>
            <a:ext cx="3443288" cy="25828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93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01713" y="3271838"/>
            <a:ext cx="8016875" cy="310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293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42088"/>
            <a:ext cx="4341813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93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76900" y="6542088"/>
            <a:ext cx="4341813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070E4005-A932-4F23-82A5-032512A74D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4673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CDE0203-6ECD-4014-90F6-61BCA162CD2C}" type="slidenum">
              <a:rPr lang="ru-RU" sz="1200" smtClean="0">
                <a:latin typeface="Times New Roman" pitchFamily="18" charset="0"/>
              </a:rPr>
              <a:pPr eaLnBrk="1" hangingPunct="1"/>
              <a:t>1</a:t>
            </a:fld>
            <a:endParaRPr lang="ru-RU" sz="1200" smtClean="0">
              <a:latin typeface="Times New Roman" pitchFamily="18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98E9E87-FC56-453B-A196-23BED3D511C0}" type="slidenum">
              <a:rPr lang="ru-RU" sz="1200" smtClean="0">
                <a:latin typeface="Times New Roman" pitchFamily="18" charset="0"/>
              </a:rPr>
              <a:pPr eaLnBrk="1" hangingPunct="1"/>
              <a:t>17</a:t>
            </a:fld>
            <a:endParaRPr lang="ru-RU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849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3A25132-1011-4587-8BA0-87DC9B4B1D2C}" type="slidenum">
              <a:rPr lang="ru-RU" sz="1200" smtClean="0">
                <a:latin typeface="Times New Roman" pitchFamily="18" charset="0"/>
              </a:rPr>
              <a:pPr eaLnBrk="1" hangingPunct="1"/>
              <a:t>18</a:t>
            </a:fld>
            <a:endParaRPr lang="ru-RU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8602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9A826F5-E211-4639-B3E7-60CB3350EE46}" type="slidenum">
              <a:rPr lang="ru-RU" sz="1200" smtClean="0">
                <a:latin typeface="Times New Roman" pitchFamily="18" charset="0"/>
              </a:rPr>
              <a:pPr eaLnBrk="1" hangingPunct="1"/>
              <a:t>19</a:t>
            </a:fld>
            <a:endParaRPr lang="ru-RU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FB67BC0-3BF8-488E-B7AF-F5B89825999C}" type="slidenum">
              <a:rPr lang="ru-RU" sz="1200" smtClean="0">
                <a:latin typeface="Times New Roman" pitchFamily="18" charset="0"/>
              </a:rPr>
              <a:pPr eaLnBrk="1" hangingPunct="1"/>
              <a:t>20</a:t>
            </a:fld>
            <a:endParaRPr lang="ru-RU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880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FC8A817-9C28-4D66-9C4B-4905B9EFAB7E}" type="slidenum">
              <a:rPr lang="ru-RU" sz="1200" smtClean="0">
                <a:latin typeface="Times New Roman" pitchFamily="18" charset="0"/>
              </a:rPr>
              <a:pPr eaLnBrk="1" hangingPunct="1"/>
              <a:t>21</a:t>
            </a:fld>
            <a:endParaRPr lang="ru-RU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655FB66-62DA-43E1-BA38-75773E1ABB35}" type="slidenum">
              <a:rPr lang="ru-RU" sz="1200" smtClean="0">
                <a:latin typeface="Times New Roman" pitchFamily="18" charset="0"/>
              </a:rPr>
              <a:pPr eaLnBrk="1" hangingPunct="1"/>
              <a:t>22</a:t>
            </a:fld>
            <a:endParaRPr lang="ru-RU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901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4451DE2-4DA2-455E-8CD3-7B0FF37DB58E}" type="slidenum">
              <a:rPr lang="ru-RU" sz="1200" smtClean="0">
                <a:latin typeface="Times New Roman" pitchFamily="18" charset="0"/>
              </a:rPr>
              <a:pPr eaLnBrk="1" hangingPunct="1"/>
              <a:t>23</a:t>
            </a:fld>
            <a:endParaRPr lang="ru-RU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921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AFB508F-83B7-41DB-B3F3-1690C070C71B}" type="slidenum">
              <a:rPr lang="ru-RU" sz="1200" smtClean="0">
                <a:latin typeface="Times New Roman" pitchFamily="18" charset="0"/>
              </a:rPr>
              <a:pPr eaLnBrk="1" hangingPunct="1"/>
              <a:t>24</a:t>
            </a:fld>
            <a:endParaRPr lang="ru-RU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CCC9A22-87B7-4C2C-B104-DFE86A618D41}" type="slidenum">
              <a:rPr lang="ru-RU" sz="1200" smtClean="0">
                <a:latin typeface="Times New Roman" pitchFamily="18" charset="0"/>
              </a:rPr>
              <a:pPr eaLnBrk="1" hangingPunct="1"/>
              <a:t>25</a:t>
            </a:fld>
            <a:endParaRPr lang="ru-RU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4D76E75-80ED-450E-AE43-A0E16F7AE8D7}" type="slidenum">
              <a:rPr lang="ru-RU" sz="1200" smtClean="0">
                <a:latin typeface="Times New Roman" pitchFamily="18" charset="0"/>
              </a:rPr>
              <a:pPr eaLnBrk="1" hangingPunct="1"/>
              <a:t>26</a:t>
            </a:fld>
            <a:endParaRPr lang="ru-RU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372DD0D-58AA-42C1-B266-190D9C4D41C0}" type="slidenum">
              <a:rPr lang="ru-RU" sz="1200" smtClean="0">
                <a:latin typeface="Times New Roman" pitchFamily="18" charset="0"/>
              </a:rPr>
              <a:pPr eaLnBrk="1" hangingPunct="1"/>
              <a:t>2</a:t>
            </a:fld>
            <a:endParaRPr lang="ru-RU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4D76E75-80ED-450E-AE43-A0E16F7AE8D7}" type="slidenum">
              <a:rPr lang="ru-RU" sz="1200" smtClean="0">
                <a:latin typeface="Times New Roman" pitchFamily="18" charset="0"/>
              </a:rPr>
              <a:pPr eaLnBrk="1" hangingPunct="1"/>
              <a:t>27</a:t>
            </a:fld>
            <a:endParaRPr lang="ru-RU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4D76E75-80ED-450E-AE43-A0E16F7AE8D7}" type="slidenum">
              <a:rPr lang="ru-RU" sz="1200" smtClean="0">
                <a:latin typeface="Times New Roman" pitchFamily="18" charset="0"/>
              </a:rPr>
              <a:pPr eaLnBrk="1" hangingPunct="1"/>
              <a:t>28</a:t>
            </a:fld>
            <a:endParaRPr lang="ru-RU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4D76E75-80ED-450E-AE43-A0E16F7AE8D7}" type="slidenum">
              <a:rPr lang="ru-RU" sz="1200" smtClean="0">
                <a:latin typeface="Times New Roman" pitchFamily="18" charset="0"/>
              </a:rPr>
              <a:pPr eaLnBrk="1" hangingPunct="1"/>
              <a:t>29</a:t>
            </a:fld>
            <a:endParaRPr lang="ru-RU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4D76E75-80ED-450E-AE43-A0E16F7AE8D7}" type="slidenum">
              <a:rPr lang="ru-RU" sz="1200" smtClean="0">
                <a:latin typeface="Times New Roman" pitchFamily="18" charset="0"/>
              </a:rPr>
              <a:pPr eaLnBrk="1" hangingPunct="1"/>
              <a:t>30</a:t>
            </a:fld>
            <a:endParaRPr lang="ru-RU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29D8003-7BB9-4C61-ABFD-BC1FB587612F}" type="slidenum">
              <a:rPr lang="ru-RU" sz="1200" smtClean="0">
                <a:latin typeface="Times New Roman" pitchFamily="18" charset="0"/>
              </a:rPr>
              <a:pPr eaLnBrk="1" hangingPunct="1"/>
              <a:t>35</a:t>
            </a:fld>
            <a:endParaRPr lang="ru-RU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952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A653611-BAD8-4A82-83E7-D71A2FEBFEC4}" type="slidenum">
              <a:rPr lang="ru-RU" sz="1200" smtClean="0">
                <a:latin typeface="Times New Roman" pitchFamily="18" charset="0"/>
              </a:rPr>
              <a:pPr eaLnBrk="1" hangingPunct="1"/>
              <a:t>36</a:t>
            </a:fld>
            <a:endParaRPr lang="ru-RU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972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13B6F6A-7B3C-4CD4-BA3E-87B02014706A}" type="slidenum">
              <a:rPr lang="ru-RU" sz="1200" smtClean="0">
                <a:latin typeface="Times New Roman" pitchFamily="18" charset="0"/>
              </a:rPr>
              <a:pPr eaLnBrk="1" hangingPunct="1"/>
              <a:t>37</a:t>
            </a:fld>
            <a:endParaRPr lang="ru-RU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9830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F90539D-FB3E-4C7C-987F-25988D871DB8}" type="slidenum">
              <a:rPr lang="ru-RU" sz="1200" smtClean="0">
                <a:latin typeface="Times New Roman" pitchFamily="18" charset="0"/>
              </a:rPr>
              <a:pPr eaLnBrk="1" hangingPunct="1"/>
              <a:t>38</a:t>
            </a:fld>
            <a:endParaRPr lang="ru-RU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0DC8667-6160-4103-902E-2D85037ACEF6}" type="slidenum">
              <a:rPr lang="ru-RU" sz="1200" smtClean="0">
                <a:latin typeface="Times New Roman" pitchFamily="18" charset="0"/>
              </a:rPr>
              <a:pPr eaLnBrk="1" hangingPunct="1"/>
              <a:t>39</a:t>
            </a:fld>
            <a:endParaRPr lang="ru-RU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003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10EE5D9-1FE3-4576-978A-AE437F01FD36}" type="slidenum">
              <a:rPr lang="ru-RU" sz="1200" smtClean="0">
                <a:latin typeface="Times New Roman" pitchFamily="18" charset="0"/>
              </a:rPr>
              <a:pPr eaLnBrk="1" hangingPunct="1"/>
              <a:t>43</a:t>
            </a:fld>
            <a:endParaRPr lang="ru-RU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65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5B50AC2-9401-4F78-A192-BB623BE06C63}" type="slidenum">
              <a:rPr lang="ru-RU" sz="1200" smtClean="0">
                <a:latin typeface="Times New Roman" pitchFamily="18" charset="0"/>
              </a:rPr>
              <a:pPr eaLnBrk="1" hangingPunct="1"/>
              <a:t>3</a:t>
            </a:fld>
            <a:endParaRPr lang="ru-RU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003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10EE5D9-1FE3-4576-978A-AE437F01FD36}" type="slidenum">
              <a:rPr lang="ru-RU" sz="1200" smtClean="0">
                <a:latin typeface="Times New Roman" pitchFamily="18" charset="0"/>
              </a:rPr>
              <a:pPr eaLnBrk="1" hangingPunct="1"/>
              <a:t>44</a:t>
            </a:fld>
            <a:endParaRPr lang="ru-RU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0138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945D05A-36D0-403D-AA9F-47F861DAE8EA}" type="slidenum">
              <a:rPr lang="ru-RU" sz="1200" smtClean="0">
                <a:latin typeface="Times New Roman" pitchFamily="18" charset="0"/>
              </a:rPr>
              <a:pPr eaLnBrk="1" hangingPunct="1"/>
              <a:t>45</a:t>
            </a:fld>
            <a:endParaRPr lang="ru-RU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0240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B1F6C76-C630-47B8-99B6-9203EC6E3BED}" type="slidenum">
              <a:rPr lang="ru-RU" sz="1200" smtClean="0">
                <a:latin typeface="Times New Roman" pitchFamily="18" charset="0"/>
              </a:rPr>
              <a:pPr eaLnBrk="1" hangingPunct="1"/>
              <a:t>46</a:t>
            </a:fld>
            <a:endParaRPr lang="ru-RU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034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5A655E4-99BD-4AB2-8B66-505CF9D4FC12}" type="slidenum">
              <a:rPr lang="ru-RU" sz="1200" smtClean="0">
                <a:latin typeface="Times New Roman" pitchFamily="18" charset="0"/>
              </a:rPr>
              <a:pPr eaLnBrk="1" hangingPunct="1"/>
              <a:t>47</a:t>
            </a:fld>
            <a:endParaRPr lang="ru-RU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044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3C17C71-5703-44E2-B2D6-8D1363926D05}" type="slidenum">
              <a:rPr lang="ru-RU" sz="1200" smtClean="0">
                <a:latin typeface="Times New Roman" pitchFamily="18" charset="0"/>
              </a:rPr>
              <a:pPr eaLnBrk="1" hangingPunct="1"/>
              <a:t>48</a:t>
            </a:fld>
            <a:endParaRPr lang="ru-RU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065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FAB06A0-97C4-4453-8FF8-56140BAA5EA1}" type="slidenum">
              <a:rPr lang="ru-RU" sz="1200" smtClean="0">
                <a:latin typeface="Times New Roman" pitchFamily="18" charset="0"/>
              </a:rPr>
              <a:pPr eaLnBrk="1" hangingPunct="1"/>
              <a:t>49</a:t>
            </a:fld>
            <a:endParaRPr lang="ru-RU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5681D0-1E9D-491E-BB81-0702FE9FCB29}" type="slidenum">
              <a:rPr lang="ru-RU" sz="1200" smtClean="0">
                <a:latin typeface="Times New Roman" pitchFamily="18" charset="0"/>
              </a:rPr>
              <a:pPr eaLnBrk="1" hangingPunct="1"/>
              <a:t>50</a:t>
            </a:fld>
            <a:endParaRPr lang="ru-RU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65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5B50AC2-9401-4F78-A192-BB623BE06C63}" type="slidenum">
              <a:rPr lang="ru-RU" sz="1200" smtClean="0">
                <a:latin typeface="Times New Roman" pitchFamily="18" charset="0"/>
              </a:rPr>
              <a:pPr eaLnBrk="1" hangingPunct="1"/>
              <a:t>4</a:t>
            </a:fld>
            <a:endParaRPr lang="ru-RU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65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5B50AC2-9401-4F78-A192-BB623BE06C63}" type="slidenum">
              <a:rPr lang="ru-RU" sz="1200" smtClean="0">
                <a:latin typeface="Times New Roman" pitchFamily="18" charset="0"/>
              </a:rPr>
              <a:pPr eaLnBrk="1" hangingPunct="1"/>
              <a:t>5</a:t>
            </a:fld>
            <a:endParaRPr lang="ru-RU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65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5B50AC2-9401-4F78-A192-BB623BE06C63}" type="slidenum">
              <a:rPr lang="ru-RU" sz="1200" smtClean="0">
                <a:latin typeface="Times New Roman" pitchFamily="18" charset="0"/>
              </a:rPr>
              <a:pPr eaLnBrk="1" hangingPunct="1"/>
              <a:t>6</a:t>
            </a:fld>
            <a:endParaRPr lang="ru-RU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971D069-1B44-473E-BD2B-C285F4371937}" type="slidenum">
              <a:rPr lang="ru-RU" sz="1200" smtClean="0">
                <a:latin typeface="Times New Roman" pitchFamily="18" charset="0"/>
              </a:rPr>
              <a:pPr eaLnBrk="1" hangingPunct="1"/>
              <a:t>7</a:t>
            </a:fld>
            <a:endParaRPr lang="ru-RU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7680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52B45B4-3A35-4D86-B71B-EA7E4F176D68}" type="slidenum">
              <a:rPr lang="ru-RU" sz="1200" smtClean="0">
                <a:latin typeface="Times New Roman" pitchFamily="18" charset="0"/>
              </a:rPr>
              <a:pPr eaLnBrk="1" hangingPunct="1"/>
              <a:t>8</a:t>
            </a:fld>
            <a:endParaRPr lang="ru-RU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7987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ACF8826-9352-4873-A655-43DCC4D8BDB3}" type="slidenum">
              <a:rPr lang="ru-RU" sz="1200" smtClean="0">
                <a:latin typeface="Times New Roman" pitchFamily="18" charset="0"/>
              </a:rPr>
              <a:pPr eaLnBrk="1" hangingPunct="1"/>
              <a:t>9</a:t>
            </a:fld>
            <a:endParaRPr lang="ru-RU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</p:grpSp>
      </p:grpSp>
      <p:sp>
        <p:nvSpPr>
          <p:cNvPr id="110611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10612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4DCA4-B297-46D7-BD25-DE9B87145C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151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220147-B41C-45D7-9B6E-C58E3DAAD31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158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5DC7C-90A9-467A-B657-56BC84348D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875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981200"/>
            <a:ext cx="8229600" cy="38862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67846-7169-430C-8C6F-2372700B03B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648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CAE69B-B4AB-4C76-BD0C-318B79C3B56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7579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40005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C5DD8-4EA4-4E12-A2D0-6174EFB91BA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9798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94D0A-337E-44D5-A3E7-3DCBBCDB909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149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9787F-4DD5-4D3A-BFD7-861F5FF7CDB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553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3E538-C11F-4AEB-97AB-2606B7C944E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367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15AC4D-69D1-4D0D-9DB9-7589E1939D6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693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5D401-1479-4B2B-B1C0-A7E587F8F92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063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76A87-7D65-4C80-B192-4BB22278782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60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F336F-8D22-41AE-A95E-BAC1C6B7269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703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184F0-3DA7-41B2-ABC2-04D4B51E5EA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353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04B24E-28E0-4FAA-8612-C8F4D849CA3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016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print">
            <a:alphaModFix amt="10000"/>
            <a:lum/>
          </a:blip>
          <a:srcRect/>
          <a:stretch>
            <a:fillRect l="17000" t="7000" r="17000" b="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 Cyr" pitchFamily="18" charset="-52"/>
              </a:defRPr>
            </a:lvl1pPr>
          </a:lstStyle>
          <a:p>
            <a:pPr>
              <a:defRPr/>
            </a:pPr>
            <a:fld id="{4CB324E3-D167-4BD0-8F27-A2D3154D9B0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03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034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>
                <a:solidFill>
                  <a:schemeClr val="hlink"/>
                </a:solidFill>
              </a:endParaRPr>
            </a:p>
          </p:txBody>
        </p:sp>
        <p:sp>
          <p:nvSpPr>
            <p:cNvPr id="1035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>
                <a:solidFill>
                  <a:schemeClr val="hlink"/>
                </a:solidFill>
              </a:endParaRPr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>
                <a:solidFill>
                  <a:schemeClr val="accent2"/>
                </a:solidFill>
              </a:endParaRPr>
            </a:p>
          </p:txBody>
        </p:sp>
        <p:sp>
          <p:nvSpPr>
            <p:cNvPr id="1037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>
                <a:solidFill>
                  <a:schemeClr val="hlink"/>
                </a:solidFill>
              </a:endParaRPr>
            </a:p>
          </p:txBody>
        </p:sp>
        <p:sp>
          <p:nvSpPr>
            <p:cNvPr id="1038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039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9584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3" r:id="rId1"/>
    <p:sldLayoutId id="2147484279" r:id="rId2"/>
    <p:sldLayoutId id="2147484280" r:id="rId3"/>
    <p:sldLayoutId id="2147484281" r:id="rId4"/>
    <p:sldLayoutId id="2147484282" r:id="rId5"/>
    <p:sldLayoutId id="2147484283" r:id="rId6"/>
    <p:sldLayoutId id="2147484284" r:id="rId7"/>
    <p:sldLayoutId id="2147484285" r:id="rId8"/>
    <p:sldLayoutId id="2147484286" r:id="rId9"/>
    <p:sldLayoutId id="2147484287" r:id="rId10"/>
    <p:sldLayoutId id="2147484288" r:id="rId11"/>
    <p:sldLayoutId id="2147484289" r:id="rId12"/>
    <p:sldLayoutId id="2147484290" r:id="rId13"/>
    <p:sldLayoutId id="2147484291" r:id="rId14"/>
    <p:sldLayoutId id="2147484292" r:id="rId1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41550" y="2203450"/>
            <a:ext cx="8018463" cy="1873250"/>
          </a:xfrm>
        </p:spPr>
        <p:txBody>
          <a:bodyPr/>
          <a:lstStyle/>
          <a:p>
            <a:pPr eaLnBrk="1" hangingPunct="1"/>
            <a:r>
              <a:rPr lang="ru-RU" sz="3800" b="1" smtClean="0"/>
              <a:t/>
            </a:r>
            <a:br>
              <a:rPr lang="ru-RU" sz="3800" b="1" smtClean="0"/>
            </a:br>
            <a:r>
              <a:rPr lang="ru-RU" sz="3800" b="1" smtClean="0"/>
              <a:t>Молодежная организация Ленинградской АЭС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64163" y="5084763"/>
            <a:ext cx="3529012" cy="863600"/>
          </a:xfrm>
        </p:spPr>
        <p:txBody>
          <a:bodyPr/>
          <a:lstStyle/>
          <a:p>
            <a:pPr eaLnBrk="1" hangingPunct="1"/>
            <a:r>
              <a:rPr lang="ru-RU" sz="3100" dirty="0" smtClean="0">
                <a:solidFill>
                  <a:schemeClr val="bg2"/>
                </a:solidFill>
              </a:rPr>
              <a:t>Павел </a:t>
            </a:r>
            <a:r>
              <a:rPr lang="ru-RU" sz="3100" dirty="0" err="1" smtClean="0">
                <a:solidFill>
                  <a:schemeClr val="bg2"/>
                </a:solidFill>
              </a:rPr>
              <a:t>Гредасов</a:t>
            </a:r>
            <a:endParaRPr lang="ru-RU" sz="3100" dirty="0" smtClean="0">
              <a:solidFill>
                <a:schemeClr val="bg2"/>
              </a:solidFill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472706" y="5494338"/>
            <a:ext cx="8028384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r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ru-RU" sz="2400" dirty="0" smtClean="0">
                <a:solidFill>
                  <a:schemeClr val="bg2"/>
                </a:solidFill>
              </a:rPr>
              <a:t>Руководитель </a:t>
            </a:r>
            <a:r>
              <a:rPr lang="ru-RU" sz="2400" dirty="0">
                <a:solidFill>
                  <a:schemeClr val="bg2"/>
                </a:solidFill>
              </a:rPr>
              <a:t>Молодежной организации</a:t>
            </a:r>
          </a:p>
        </p:txBody>
      </p:sp>
    </p:spTree>
  </p:cSld>
  <p:clrMapOvr>
    <a:masterClrMapping/>
  </p:clrMapOvr>
  <p:transition spd="slow" advTm="76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utoUpdateAnimBg="0"/>
      <p:bldP spid="2053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Номер слайда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353D5AC-9074-4F56-BA9C-EFB30F3E3A1E}" type="slidenum">
              <a:rPr lang="ru-RU" sz="1200" smtClean="0">
                <a:latin typeface="Times New Roman Cyr" pitchFamily="18" charset="-52"/>
              </a:rPr>
              <a:pPr eaLnBrk="1" hangingPunct="1"/>
              <a:t>10</a:t>
            </a:fld>
            <a:endParaRPr lang="ru-RU" sz="1200" smtClean="0">
              <a:latin typeface="Times New Roman Cyr" pitchFamily="18" charset="-52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260350"/>
            <a:ext cx="8867775" cy="1928813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  <a:defRPr/>
            </a:pPr>
            <a:endParaRPr lang="ru-RU" sz="2800" b="1" dirty="0" smtClean="0"/>
          </a:p>
          <a:p>
            <a:pPr>
              <a:defRPr/>
            </a:pPr>
            <a:r>
              <a:rPr lang="ru-RU" sz="2800" dirty="0" smtClean="0"/>
              <a:t>Творческий фестиваль «Живая музыка - 2019»</a:t>
            </a:r>
          </a:p>
          <a:p>
            <a:pPr>
              <a:defRPr/>
            </a:pPr>
            <a:endParaRPr lang="ru-RU" sz="2800" dirty="0">
              <a:solidFill>
                <a:schemeClr val="tx2"/>
              </a:solidFill>
            </a:endParaRPr>
          </a:p>
        </p:txBody>
      </p:sp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-85741"/>
            <a:ext cx="8229600" cy="1371601"/>
          </a:xfrm>
        </p:spPr>
        <p:txBody>
          <a:bodyPr/>
          <a:lstStyle/>
          <a:p>
            <a:pPr eaLnBrk="1" hangingPunct="1"/>
            <a:r>
              <a:rPr lang="ru-RU" sz="3200" dirty="0" smtClean="0">
                <a:solidFill>
                  <a:schemeClr val="bg2"/>
                </a:solidFill>
              </a:rPr>
              <a:t>Творческое направление</a:t>
            </a:r>
          </a:p>
        </p:txBody>
      </p:sp>
      <p:pic>
        <p:nvPicPr>
          <p:cNvPr id="1028" name="Picture 4" descr="D:\Репин\МО ЛАЭС\Фото\dLNEX4W9xZ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025456"/>
            <a:ext cx="4141693" cy="276112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098" name="Picture 2" descr="C:\Users\admin\Downloads\lwkoHwIXF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25456"/>
            <a:ext cx="3960440" cy="263909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ownloads\0a8xu9f8lp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34717"/>
            <a:ext cx="3960440" cy="239255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\Downloads\OxocJQPq2I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62" y="1412180"/>
            <a:ext cx="4130813" cy="263762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Номер слайда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353D5AC-9074-4F56-BA9C-EFB30F3E3A1E}" type="slidenum">
              <a:rPr lang="ru-RU" sz="1200" smtClean="0">
                <a:latin typeface="Times New Roman Cyr" pitchFamily="18" charset="-52"/>
              </a:rPr>
              <a:pPr eaLnBrk="1" hangingPunct="1"/>
              <a:t>11</a:t>
            </a:fld>
            <a:endParaRPr lang="ru-RU" sz="1200" smtClean="0">
              <a:latin typeface="Times New Roman Cyr" pitchFamily="18" charset="-52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260350"/>
            <a:ext cx="8867775" cy="1928813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  <a:defRPr/>
            </a:pPr>
            <a:endParaRPr lang="ru-RU" sz="2800" b="1" dirty="0" smtClean="0"/>
          </a:p>
          <a:p>
            <a:pPr>
              <a:defRPr/>
            </a:pPr>
            <a:r>
              <a:rPr lang="ru-RU" sz="2800" dirty="0" smtClean="0"/>
              <a:t>Творческий фестиваль «Живая музыка - 2019»</a:t>
            </a:r>
          </a:p>
          <a:p>
            <a:pPr>
              <a:defRPr/>
            </a:pPr>
            <a:endParaRPr lang="ru-RU" sz="2800" dirty="0">
              <a:solidFill>
                <a:schemeClr val="tx2"/>
              </a:solidFill>
            </a:endParaRPr>
          </a:p>
        </p:txBody>
      </p:sp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-85741"/>
            <a:ext cx="8229600" cy="1371601"/>
          </a:xfrm>
        </p:spPr>
        <p:txBody>
          <a:bodyPr/>
          <a:lstStyle/>
          <a:p>
            <a:pPr eaLnBrk="1" hangingPunct="1"/>
            <a:r>
              <a:rPr lang="ru-RU" sz="3200" dirty="0" smtClean="0">
                <a:solidFill>
                  <a:schemeClr val="bg2"/>
                </a:solidFill>
              </a:rPr>
              <a:t>Творческое направление</a:t>
            </a:r>
          </a:p>
        </p:txBody>
      </p:sp>
      <p:pic>
        <p:nvPicPr>
          <p:cNvPr id="5125" name="Picture 5" descr="C:\Users\admin\Downloads\UnWtn9G_5_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33056"/>
            <a:ext cx="4284515" cy="285504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ownloads\5V3kvzdnm4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6" y="1221962"/>
            <a:ext cx="4178662" cy="271109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ownloads\55_xwt5scE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97930"/>
            <a:ext cx="4176464" cy="268365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admin\Downloads\aeoFjO1CmH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095" y="3886323"/>
            <a:ext cx="4284515" cy="285504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Номер слайда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09950CF-3955-4741-8CA4-7E4CC8ED758A}" type="slidenum">
              <a:rPr lang="ru-RU" sz="1200" smtClean="0">
                <a:latin typeface="Times New Roman Cyr" pitchFamily="18" charset="-52"/>
              </a:rPr>
              <a:pPr eaLnBrk="1" hangingPunct="1"/>
              <a:t>12</a:t>
            </a:fld>
            <a:endParaRPr lang="ru-RU" sz="1200" smtClean="0">
              <a:latin typeface="Times New Roman Cyr" pitchFamily="18" charset="-52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260350"/>
            <a:ext cx="8867775" cy="1928813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  <a:defRPr/>
            </a:pPr>
            <a:endParaRPr lang="ru-RU" sz="2800" b="1" dirty="0" smtClean="0"/>
          </a:p>
          <a:p>
            <a:pPr>
              <a:defRPr/>
            </a:pPr>
            <a:r>
              <a:rPr lang="ru-RU" sz="2800" dirty="0" smtClean="0"/>
              <a:t>Творческий фестиваль «Живая музыка - 2019»</a:t>
            </a:r>
          </a:p>
          <a:p>
            <a:pPr>
              <a:defRPr/>
            </a:pPr>
            <a:endParaRPr lang="ru-RU" sz="2800" dirty="0">
              <a:solidFill>
                <a:schemeClr val="tx2"/>
              </a:solidFill>
            </a:endParaRPr>
          </a:p>
        </p:txBody>
      </p:sp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-71462"/>
            <a:ext cx="8229600" cy="1371601"/>
          </a:xfrm>
        </p:spPr>
        <p:txBody>
          <a:bodyPr/>
          <a:lstStyle/>
          <a:p>
            <a:pPr eaLnBrk="1" hangingPunct="1"/>
            <a:r>
              <a:rPr lang="ru-RU" sz="3200" dirty="0" smtClean="0">
                <a:solidFill>
                  <a:schemeClr val="bg2"/>
                </a:solidFill>
              </a:rPr>
              <a:t>Творческое направление</a:t>
            </a:r>
          </a:p>
        </p:txBody>
      </p:sp>
      <p:pic>
        <p:nvPicPr>
          <p:cNvPr id="6146" name="Picture 2" descr="C:\Users\admin\Downloads\LnZiNGf98v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31274"/>
            <a:ext cx="3999969" cy="266543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\Downloads\3MjcsZOl9X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83829"/>
            <a:ext cx="4032448" cy="268707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dmin\Downloads\D6aDSAMavV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66379"/>
            <a:ext cx="3927961" cy="261745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admin\Downloads\JFpIfyTB3G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6379"/>
            <a:ext cx="4032449" cy="252266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Номер слайда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09950CF-3955-4741-8CA4-7E4CC8ED758A}" type="slidenum">
              <a:rPr lang="ru-RU" sz="1200" smtClean="0">
                <a:latin typeface="Times New Roman Cyr" pitchFamily="18" charset="-52"/>
              </a:rPr>
              <a:pPr eaLnBrk="1" hangingPunct="1"/>
              <a:t>13</a:t>
            </a:fld>
            <a:endParaRPr lang="ru-RU" sz="1200" smtClean="0">
              <a:latin typeface="Times New Roman Cyr" pitchFamily="18" charset="-52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260350"/>
            <a:ext cx="8867775" cy="1928813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  <a:defRPr/>
            </a:pPr>
            <a:endParaRPr lang="ru-RU" sz="2800" b="1" dirty="0" smtClean="0"/>
          </a:p>
          <a:p>
            <a:pPr>
              <a:defRPr/>
            </a:pPr>
            <a:r>
              <a:rPr lang="ru-RU" sz="2800" dirty="0" smtClean="0"/>
              <a:t>«</a:t>
            </a:r>
            <a:r>
              <a:rPr lang="ru-RU" sz="2800" dirty="0" err="1" smtClean="0"/>
              <a:t>СёрфПикник</a:t>
            </a:r>
            <a:r>
              <a:rPr lang="ru-RU" sz="2800" dirty="0" smtClean="0"/>
              <a:t>»</a:t>
            </a:r>
          </a:p>
          <a:p>
            <a:pPr>
              <a:defRPr/>
            </a:pPr>
            <a:endParaRPr lang="ru-RU" sz="2800" dirty="0">
              <a:solidFill>
                <a:schemeClr val="tx2"/>
              </a:solidFill>
            </a:endParaRPr>
          </a:p>
        </p:txBody>
      </p:sp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-71462"/>
            <a:ext cx="8229600" cy="1371601"/>
          </a:xfrm>
        </p:spPr>
        <p:txBody>
          <a:bodyPr/>
          <a:lstStyle/>
          <a:p>
            <a:pPr eaLnBrk="1" hangingPunct="1"/>
            <a:r>
              <a:rPr lang="ru-RU" sz="3200" dirty="0" smtClean="0">
                <a:solidFill>
                  <a:schemeClr val="bg2"/>
                </a:solidFill>
              </a:rPr>
              <a:t>Творческое направление</a:t>
            </a:r>
          </a:p>
        </p:txBody>
      </p:sp>
      <p:pic>
        <p:nvPicPr>
          <p:cNvPr id="18434" name="Picture 2" descr="C:\Users\admin\Downloads\4WcVxsQ9nq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9000"/>
            <a:ext cx="4817935" cy="321258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admin\Downloads\BF0RraADyK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23373"/>
            <a:ext cx="3651819" cy="243576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C:\Users\admin\Downloads\ZaGaxT4LeA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455" y="3868124"/>
            <a:ext cx="4024020" cy="263919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admin\Downloads\5GRfzMDsA7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97698"/>
            <a:ext cx="3999067" cy="266656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42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Номер слайда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D73E23-95CD-4EAF-8D99-5E9FE5C82DDE}" type="slidenum">
              <a:rPr lang="ru-RU" sz="1200" smtClean="0">
                <a:latin typeface="Times New Roman Cyr" pitchFamily="18" charset="-52"/>
              </a:rPr>
              <a:pPr eaLnBrk="1" hangingPunct="1"/>
              <a:t>14</a:t>
            </a:fld>
            <a:endParaRPr lang="ru-RU" sz="1200" smtClean="0">
              <a:latin typeface="Times New Roman Cyr" pitchFamily="18" charset="-52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260350"/>
            <a:ext cx="8867775" cy="1928813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  <a:defRPr/>
            </a:pPr>
            <a:endParaRPr lang="ru-RU" sz="2800" b="1" dirty="0" smtClean="0"/>
          </a:p>
          <a:p>
            <a:pPr>
              <a:defRPr/>
            </a:pPr>
            <a:r>
              <a:rPr lang="ru-RU" sz="2800" dirty="0" smtClean="0"/>
              <a:t>Творческий конкурс «Фотокросс-2019»</a:t>
            </a:r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-85741"/>
            <a:ext cx="8229600" cy="1371601"/>
          </a:xfrm>
        </p:spPr>
        <p:txBody>
          <a:bodyPr/>
          <a:lstStyle/>
          <a:p>
            <a:pPr eaLnBrk="1" hangingPunct="1"/>
            <a:r>
              <a:rPr lang="ru-RU" sz="3200" dirty="0" smtClean="0">
                <a:solidFill>
                  <a:schemeClr val="bg2"/>
                </a:solidFill>
              </a:rPr>
              <a:t>Творческое направление</a:t>
            </a:r>
          </a:p>
        </p:txBody>
      </p:sp>
      <p:pic>
        <p:nvPicPr>
          <p:cNvPr id="2050" name="Picture 2" descr="C:\Users\admin\Downloads\zVGf9XDSDJ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613146"/>
            <a:ext cx="2880320" cy="432048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ownloads\6u6RcbMd5W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78" y="1924025"/>
            <a:ext cx="5989198" cy="399357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Номер слайда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D73E23-95CD-4EAF-8D99-5E9FE5C82DDE}" type="slidenum">
              <a:rPr lang="ru-RU" sz="1200" smtClean="0">
                <a:latin typeface="Times New Roman Cyr" pitchFamily="18" charset="-52"/>
              </a:rPr>
              <a:pPr eaLnBrk="1" hangingPunct="1"/>
              <a:t>15</a:t>
            </a:fld>
            <a:endParaRPr lang="ru-RU" sz="1200" smtClean="0">
              <a:latin typeface="Times New Roman Cyr" pitchFamily="18" charset="-52"/>
            </a:endParaRPr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-85741"/>
            <a:ext cx="8229600" cy="1371601"/>
          </a:xfrm>
        </p:spPr>
        <p:txBody>
          <a:bodyPr/>
          <a:lstStyle/>
          <a:p>
            <a:pPr eaLnBrk="1" hangingPunct="1"/>
            <a:r>
              <a:rPr lang="ru-RU" sz="3200" dirty="0" smtClean="0">
                <a:solidFill>
                  <a:schemeClr val="bg2"/>
                </a:solidFill>
              </a:rPr>
              <a:t>Творческое направление</a:t>
            </a:r>
          </a:p>
        </p:txBody>
      </p:sp>
      <p:pic>
        <p:nvPicPr>
          <p:cNvPr id="3074" name="Picture 2" descr="C:\Users\admin\Downloads\ddU-cu-omx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8514923" cy="568863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66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Номер слайда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D73E23-95CD-4EAF-8D99-5E9FE5C82DDE}" type="slidenum">
              <a:rPr lang="ru-RU" sz="1200" smtClean="0">
                <a:latin typeface="Times New Roman Cyr" pitchFamily="18" charset="-52"/>
              </a:rPr>
              <a:pPr eaLnBrk="1" hangingPunct="1"/>
              <a:t>16</a:t>
            </a:fld>
            <a:endParaRPr lang="ru-RU" sz="1200" smtClean="0">
              <a:latin typeface="Times New Roman Cyr" pitchFamily="18" charset="-52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260350"/>
            <a:ext cx="8867775" cy="1928813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  <a:defRPr/>
            </a:pPr>
            <a:endParaRPr lang="ru-RU" sz="2800" b="1" dirty="0" smtClean="0"/>
          </a:p>
          <a:p>
            <a:pPr>
              <a:defRPr/>
            </a:pPr>
            <a:r>
              <a:rPr lang="ru-RU" sz="2800" dirty="0" smtClean="0"/>
              <a:t>«Папина и мамина работа»</a:t>
            </a:r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-85741"/>
            <a:ext cx="8229600" cy="1371601"/>
          </a:xfrm>
        </p:spPr>
        <p:txBody>
          <a:bodyPr/>
          <a:lstStyle/>
          <a:p>
            <a:pPr eaLnBrk="1" hangingPunct="1"/>
            <a:r>
              <a:rPr lang="ru-RU" sz="3200" dirty="0" smtClean="0">
                <a:solidFill>
                  <a:schemeClr val="bg2"/>
                </a:solidFill>
              </a:rPr>
              <a:t>Творческое направление</a:t>
            </a:r>
          </a:p>
        </p:txBody>
      </p:sp>
      <p:pic>
        <p:nvPicPr>
          <p:cNvPr id="8194" name="Picture 2" descr="C:\Users\admin\Downloads\IMeOkQntlm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113" y="3633349"/>
            <a:ext cx="4836976" cy="322465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\Downloads\ujlPy9pY2h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4320479" cy="288031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99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Прямоугольник 4"/>
          <p:cNvSpPr>
            <a:spLocks noChangeArrowheads="1"/>
          </p:cNvSpPr>
          <p:nvPr/>
        </p:nvSpPr>
        <p:spPr bwMode="auto">
          <a:xfrm>
            <a:off x="0" y="6429375"/>
            <a:ext cx="9144000" cy="28575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840538" y="6281738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09F5B4E-DC83-4A0A-8104-D90FE1BCDC5B}" type="slidenum">
              <a:rPr lang="ru-RU" sz="1600" b="1" smtClean="0">
                <a:solidFill>
                  <a:schemeClr val="bg1"/>
                </a:solidFill>
                <a:latin typeface="Times New Roman Cyr" pitchFamily="18" charset="-52"/>
              </a:rPr>
              <a:pPr eaLnBrk="1" hangingPunct="1"/>
              <a:t>17</a:t>
            </a:fld>
            <a:endParaRPr lang="ru-RU" sz="1600" b="1" smtClean="0">
              <a:solidFill>
                <a:schemeClr val="bg1"/>
              </a:solidFill>
              <a:latin typeface="Times New Roman Cyr" pitchFamily="18" charset="-52"/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1463"/>
            <a:ext cx="8686800" cy="1371600"/>
          </a:xfrm>
        </p:spPr>
        <p:txBody>
          <a:bodyPr/>
          <a:lstStyle/>
          <a:p>
            <a:pPr eaLnBrk="1" hangingPunct="1"/>
            <a:r>
              <a:rPr lang="ru-RU" sz="3600" smtClean="0">
                <a:solidFill>
                  <a:schemeClr val="bg2"/>
                </a:solidFill>
              </a:rPr>
              <a:t>Историко-краеведческое направление</a:t>
            </a:r>
            <a:br>
              <a:rPr lang="ru-RU" sz="3600" smtClean="0">
                <a:solidFill>
                  <a:schemeClr val="bg2"/>
                </a:solidFill>
              </a:rPr>
            </a:br>
            <a:r>
              <a:rPr lang="ru-RU" sz="3600" smtClean="0">
                <a:solidFill>
                  <a:schemeClr val="bg2"/>
                </a:solidFill>
              </a:rPr>
              <a:t>Задачи: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8313" y="1604963"/>
            <a:ext cx="7848600" cy="4895850"/>
          </a:xfrm>
        </p:spPr>
        <p:txBody>
          <a:bodyPr/>
          <a:lstStyle/>
          <a:p>
            <a:r>
              <a:rPr lang="ru-RU" smtClean="0"/>
              <a:t>Воспитание гражданственности и патриотизма у молодежи</a:t>
            </a:r>
          </a:p>
          <a:p>
            <a:endParaRPr lang="ru-RU" smtClean="0"/>
          </a:p>
          <a:p>
            <a:r>
              <a:rPr lang="ru-RU" smtClean="0"/>
              <a:t>Сохранение памяти о жертвах войны</a:t>
            </a:r>
          </a:p>
          <a:p>
            <a:endParaRPr lang="ru-RU" smtClean="0"/>
          </a:p>
          <a:p>
            <a:r>
              <a:rPr lang="ru-RU" smtClean="0"/>
              <a:t>Повышение знаний об истории края и страны</a:t>
            </a:r>
          </a:p>
        </p:txBody>
      </p:sp>
      <p:sp>
        <p:nvSpPr>
          <p:cNvPr id="16390" name="Rectangle 4"/>
          <p:cNvSpPr>
            <a:spLocks noChangeArrowheads="1"/>
          </p:cNvSpPr>
          <p:nvPr/>
        </p:nvSpPr>
        <p:spPr bwMode="auto">
          <a:xfrm>
            <a:off x="468313" y="5843588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2400">
                <a:solidFill>
                  <a:schemeClr val="bg2"/>
                </a:solidFill>
              </a:rPr>
              <a:t/>
            </a:r>
            <a:br>
              <a:rPr lang="ru-RU" sz="2400">
                <a:solidFill>
                  <a:schemeClr val="bg2"/>
                </a:solidFill>
              </a:rPr>
            </a:br>
            <a:endParaRPr lang="ru-RU" sz="24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11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Прямоугольник 4"/>
          <p:cNvSpPr>
            <a:spLocks noChangeArrowheads="1"/>
          </p:cNvSpPr>
          <p:nvPr/>
        </p:nvSpPr>
        <p:spPr bwMode="auto">
          <a:xfrm>
            <a:off x="36513" y="6429375"/>
            <a:ext cx="9144000" cy="28575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29699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840538" y="6357938"/>
            <a:ext cx="1992312" cy="395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B8DF797-2A32-47DB-83B9-C00D66985D7B}" type="slidenum">
              <a:rPr lang="ru-RU" sz="1600" b="1" smtClean="0">
                <a:solidFill>
                  <a:schemeClr val="bg1"/>
                </a:solidFill>
                <a:latin typeface="Times New Roman Cyr" pitchFamily="18" charset="-52"/>
              </a:rPr>
              <a:pPr eaLnBrk="1" hangingPunct="1"/>
              <a:t>18</a:t>
            </a:fld>
            <a:endParaRPr lang="ru-RU" sz="1600" b="1" smtClean="0">
              <a:solidFill>
                <a:schemeClr val="bg1"/>
              </a:solidFill>
              <a:latin typeface="Times New Roman Cyr" pitchFamily="18" charset="-52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1463"/>
            <a:ext cx="8686800" cy="1371600"/>
          </a:xfrm>
        </p:spPr>
        <p:txBody>
          <a:bodyPr/>
          <a:lstStyle/>
          <a:p>
            <a:pPr eaLnBrk="1" hangingPunct="1"/>
            <a:r>
              <a:rPr lang="ru-RU" sz="3600" smtClean="0">
                <a:solidFill>
                  <a:schemeClr val="bg2"/>
                </a:solidFill>
              </a:rPr>
              <a:t>Историко-краеведческое направление</a:t>
            </a:r>
            <a:br>
              <a:rPr lang="ru-RU" sz="3600" smtClean="0">
                <a:solidFill>
                  <a:schemeClr val="bg2"/>
                </a:solidFill>
              </a:rPr>
            </a:br>
            <a:endParaRPr lang="ru-RU" sz="3600" smtClean="0">
              <a:solidFill>
                <a:schemeClr val="bg2"/>
              </a:solidFill>
            </a:endParaRPr>
          </a:p>
        </p:txBody>
      </p:sp>
      <p:sp>
        <p:nvSpPr>
          <p:cNvPr id="2970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28625" y="1000125"/>
            <a:ext cx="7995295" cy="1214438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2800" dirty="0" smtClean="0"/>
              <a:t>Межрегиональная «Вахта Памяти-2019»</a:t>
            </a:r>
          </a:p>
          <a:p>
            <a:pPr marL="0" indent="0">
              <a:spcBef>
                <a:spcPct val="0"/>
              </a:spcBef>
              <a:buNone/>
            </a:pPr>
            <a:endParaRPr lang="ru-RU" sz="2800" dirty="0" smtClean="0"/>
          </a:p>
          <a:p>
            <a:pPr>
              <a:spcBef>
                <a:spcPct val="0"/>
              </a:spcBef>
            </a:pPr>
            <a:endParaRPr lang="ru-RU" sz="2800" dirty="0" smtClean="0"/>
          </a:p>
          <a:p>
            <a:pPr>
              <a:spcBef>
                <a:spcPct val="0"/>
              </a:spcBef>
            </a:pPr>
            <a:endParaRPr lang="ru-RU" sz="2800" dirty="0" smtClean="0"/>
          </a:p>
          <a:p>
            <a:endParaRPr lang="ru-RU" sz="2800" dirty="0" smtClean="0"/>
          </a:p>
        </p:txBody>
      </p:sp>
      <p:pic>
        <p:nvPicPr>
          <p:cNvPr id="16386" name="Picture 2" descr="C:\Users\admin\Downloads\QJVIvejguS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09" y="4082163"/>
            <a:ext cx="4002529" cy="26673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admin\Downloads\qUCt8quSaP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3998004" cy="26642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admin\Downloads\uVFLXWj_VQ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1553310"/>
            <a:ext cx="3764205" cy="5018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27124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Прямоугольник 4"/>
          <p:cNvSpPr>
            <a:spLocks noChangeArrowheads="1"/>
          </p:cNvSpPr>
          <p:nvPr/>
        </p:nvSpPr>
        <p:spPr bwMode="auto">
          <a:xfrm>
            <a:off x="0" y="6429375"/>
            <a:ext cx="9144000" cy="28575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0723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840538" y="6357938"/>
            <a:ext cx="1992312" cy="395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921362-E40C-4AE9-B7F7-8D7B31E2A59D}" type="slidenum">
              <a:rPr lang="ru-RU" sz="1600" b="1" smtClean="0">
                <a:solidFill>
                  <a:schemeClr val="bg1"/>
                </a:solidFill>
                <a:latin typeface="Times New Roman Cyr" pitchFamily="18" charset="-52"/>
              </a:rPr>
              <a:pPr eaLnBrk="1" hangingPunct="1"/>
              <a:t>19</a:t>
            </a:fld>
            <a:endParaRPr lang="ru-RU" sz="1600" b="1" smtClean="0">
              <a:solidFill>
                <a:schemeClr val="bg1"/>
              </a:solidFill>
              <a:latin typeface="Times New Roman Cyr" pitchFamily="18" charset="-52"/>
            </a:endParaRPr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1463"/>
            <a:ext cx="8686800" cy="1371600"/>
          </a:xfrm>
        </p:spPr>
        <p:txBody>
          <a:bodyPr/>
          <a:lstStyle/>
          <a:p>
            <a:pPr eaLnBrk="1" hangingPunct="1"/>
            <a:r>
              <a:rPr lang="ru-RU" sz="3200" smtClean="0">
                <a:solidFill>
                  <a:schemeClr val="bg2"/>
                </a:solidFill>
              </a:rPr>
              <a:t>Историко-краеведческое направление</a:t>
            </a:r>
            <a:r>
              <a:rPr lang="ru-RU" sz="3600" smtClean="0">
                <a:solidFill>
                  <a:schemeClr val="bg2"/>
                </a:solidFill>
              </a:rPr>
              <a:t/>
            </a:r>
            <a:br>
              <a:rPr lang="ru-RU" sz="3600" smtClean="0">
                <a:solidFill>
                  <a:schemeClr val="bg2"/>
                </a:solidFill>
              </a:rPr>
            </a:br>
            <a:endParaRPr lang="ru-RU" sz="3600" smtClean="0">
              <a:solidFill>
                <a:schemeClr val="bg2"/>
              </a:solidFill>
            </a:endParaRPr>
          </a:p>
        </p:txBody>
      </p:sp>
      <p:sp>
        <p:nvSpPr>
          <p:cNvPr id="3072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79388" y="836613"/>
            <a:ext cx="8856662" cy="449262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2800" smtClean="0"/>
              <a:t>Уроки живой истории раннего Средневековья</a:t>
            </a:r>
          </a:p>
          <a:p>
            <a:endParaRPr lang="ru-RU" sz="2800" smtClean="0"/>
          </a:p>
        </p:txBody>
      </p:sp>
      <p:pic>
        <p:nvPicPr>
          <p:cNvPr id="15369" name="Picture 9" descr="http://mo.laes.ru/wp-content/uploads/2015/04/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28" y="1412776"/>
            <a:ext cx="5524500" cy="3105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1" name="Picture 11" descr="http://3.bp.blogspot.com/-T-unHgHYcqA/Uwi46ckTzaI/AAAAAAAABKk/SKHsXqaRCJQ/s1600/S63006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492896"/>
            <a:ext cx="5184576" cy="3888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5923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4"/>
          <p:cNvSpPr>
            <a:spLocks noChangeArrowheads="1"/>
          </p:cNvSpPr>
          <p:nvPr/>
        </p:nvSpPr>
        <p:spPr bwMode="auto">
          <a:xfrm>
            <a:off x="0" y="6429375"/>
            <a:ext cx="9144000" cy="28575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14339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840538" y="6281738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A729E74-6F0B-443D-8FCD-EACD12697E43}" type="slidenum">
              <a:rPr lang="ru-RU" sz="1600" b="1" smtClean="0">
                <a:solidFill>
                  <a:schemeClr val="bg1"/>
                </a:solidFill>
                <a:latin typeface="Times New Roman Cyr" pitchFamily="18" charset="-52"/>
              </a:rPr>
              <a:pPr eaLnBrk="1" hangingPunct="1"/>
              <a:t>2</a:t>
            </a:fld>
            <a:endParaRPr lang="ru-RU" sz="1600" b="1" smtClean="0">
              <a:solidFill>
                <a:schemeClr val="bg1"/>
              </a:solidFill>
              <a:latin typeface="Times New Roman Cyr" pitchFamily="18" charset="-52"/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85750"/>
            <a:ext cx="8229600" cy="1747838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2"/>
                </a:solidFill>
              </a:rPr>
              <a:t>Научное</a:t>
            </a:r>
            <a:r>
              <a:rPr lang="ru-RU" smtClean="0"/>
              <a:t> </a:t>
            </a:r>
            <a:r>
              <a:rPr lang="ru-RU" smtClean="0">
                <a:solidFill>
                  <a:schemeClr val="bg2"/>
                </a:solidFill>
              </a:rPr>
              <a:t>направление</a:t>
            </a:r>
            <a:br>
              <a:rPr lang="ru-RU" smtClean="0">
                <a:solidFill>
                  <a:schemeClr val="bg2"/>
                </a:solidFill>
              </a:rPr>
            </a:br>
            <a:r>
              <a:rPr lang="ru-RU" sz="3600" smtClean="0">
                <a:solidFill>
                  <a:schemeClr val="bg2"/>
                </a:solidFill>
              </a:rPr>
              <a:t>Задачи: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9538" y="1857375"/>
            <a:ext cx="9034462" cy="3960813"/>
          </a:xfrm>
        </p:spPr>
        <p:txBody>
          <a:bodyPr/>
          <a:lstStyle/>
          <a:p>
            <a:pPr eaLnBrk="1" hangingPunct="1"/>
            <a:r>
              <a:rPr lang="ru-RU" sz="2800" smtClean="0"/>
              <a:t>Развитие и внедрение научных и производствен-ных идей</a:t>
            </a:r>
          </a:p>
          <a:p>
            <a:pPr eaLnBrk="1" hangingPunct="1"/>
            <a:r>
              <a:rPr lang="ru-RU" sz="2800" smtClean="0"/>
              <a:t>Повышение квалификации и профессиональный рост</a:t>
            </a:r>
          </a:p>
          <a:p>
            <a:pPr eaLnBrk="1" hangingPunct="1"/>
            <a:r>
              <a:rPr lang="ru-RU" sz="2800" smtClean="0"/>
              <a:t>Приобретение организаторских способностей</a:t>
            </a:r>
          </a:p>
          <a:p>
            <a:pPr eaLnBrk="1" hangingPunct="1"/>
            <a:r>
              <a:rPr lang="ru-RU" sz="2800" smtClean="0"/>
              <a:t>Обмен опытом между молодыми работниками</a:t>
            </a:r>
          </a:p>
          <a:p>
            <a:pPr eaLnBrk="1" hangingPunct="1"/>
            <a:r>
              <a:rPr lang="ru-RU" sz="2800" smtClean="0"/>
              <a:t>Налаживание связей в профессиональных кругах</a:t>
            </a:r>
          </a:p>
          <a:p>
            <a:pPr eaLnBrk="1" hangingPunct="1"/>
            <a:r>
              <a:rPr lang="ru-RU" sz="2800" smtClean="0"/>
              <a:t>Самореализация в работе</a:t>
            </a:r>
          </a:p>
        </p:txBody>
      </p:sp>
      <p:sp>
        <p:nvSpPr>
          <p:cNvPr id="14342" name="Rectangle 4"/>
          <p:cNvSpPr>
            <a:spLocks noChangeArrowheads="1"/>
          </p:cNvSpPr>
          <p:nvPr/>
        </p:nvSpPr>
        <p:spPr bwMode="auto">
          <a:xfrm>
            <a:off x="485775" y="5700713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ru-RU" sz="24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18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Прямоугольник 4"/>
          <p:cNvSpPr>
            <a:spLocks noChangeArrowheads="1"/>
          </p:cNvSpPr>
          <p:nvPr/>
        </p:nvSpPr>
        <p:spPr bwMode="auto">
          <a:xfrm>
            <a:off x="0" y="6429375"/>
            <a:ext cx="9144000" cy="28575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1747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840538" y="6357938"/>
            <a:ext cx="1992312" cy="395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C02A89D-2A95-4498-9261-2CA63055075A}" type="slidenum">
              <a:rPr lang="ru-RU" sz="1600" b="1" smtClean="0">
                <a:solidFill>
                  <a:schemeClr val="bg1"/>
                </a:solidFill>
                <a:latin typeface="Times New Roman Cyr" pitchFamily="18" charset="-52"/>
              </a:rPr>
              <a:pPr eaLnBrk="1" hangingPunct="1"/>
              <a:t>20</a:t>
            </a:fld>
            <a:endParaRPr lang="ru-RU" sz="1600" b="1" smtClean="0">
              <a:solidFill>
                <a:schemeClr val="bg1"/>
              </a:solidFill>
              <a:latin typeface="Times New Roman Cyr" pitchFamily="18" charset="-52"/>
            </a:endParaRPr>
          </a:p>
        </p:txBody>
      </p:sp>
      <p:sp>
        <p:nvSpPr>
          <p:cNvPr id="3174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1463"/>
            <a:ext cx="8686800" cy="1371600"/>
          </a:xfrm>
        </p:spPr>
        <p:txBody>
          <a:bodyPr/>
          <a:lstStyle/>
          <a:p>
            <a:pPr eaLnBrk="1" hangingPunct="1"/>
            <a:r>
              <a:rPr lang="ru-RU" sz="3200" smtClean="0">
                <a:solidFill>
                  <a:schemeClr val="bg2"/>
                </a:solidFill>
              </a:rPr>
              <a:t>Историко-краеведческое направление</a:t>
            </a:r>
            <a:r>
              <a:rPr lang="ru-RU" sz="3600" smtClean="0">
                <a:solidFill>
                  <a:schemeClr val="bg2"/>
                </a:solidFill>
              </a:rPr>
              <a:t/>
            </a:r>
            <a:br>
              <a:rPr lang="ru-RU" sz="3600" smtClean="0">
                <a:solidFill>
                  <a:schemeClr val="bg2"/>
                </a:solidFill>
              </a:rPr>
            </a:br>
            <a:endParaRPr lang="ru-RU" sz="3600" smtClean="0">
              <a:solidFill>
                <a:schemeClr val="bg2"/>
              </a:solidFill>
            </a:endParaRPr>
          </a:p>
        </p:txBody>
      </p:sp>
      <p:sp>
        <p:nvSpPr>
          <p:cNvPr id="3174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79388" y="836613"/>
            <a:ext cx="7888287" cy="449262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2800" dirty="0" smtClean="0"/>
              <a:t>Военно-исторический фестиваль «</a:t>
            </a:r>
            <a:r>
              <a:rPr lang="ru-RU" sz="2800" dirty="0" err="1" smtClean="0"/>
              <a:t>Русборг</a:t>
            </a:r>
            <a:r>
              <a:rPr lang="ru-RU" sz="2800" dirty="0" smtClean="0"/>
              <a:t>»</a:t>
            </a:r>
          </a:p>
          <a:p>
            <a:endParaRPr lang="ru-RU" sz="2800" dirty="0" smtClean="0"/>
          </a:p>
        </p:txBody>
      </p:sp>
      <p:pic>
        <p:nvPicPr>
          <p:cNvPr id="139266" name="Picture 2" descr="http://www.bfoto.ru/foto/rusborg/bfoto_ru_29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340768"/>
            <a:ext cx="4585268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268" name="Picture 4" descr="http://cs621118.vk.me/v621118040/14d12/B8gKgcj2F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77933"/>
            <a:ext cx="4316905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270" name="Picture 6" descr="http://www.e48.ru/wp-content/uploads/2013/05/rusborg_2013_foto_20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545" y="3894600"/>
            <a:ext cx="4478711" cy="2990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5923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Прямоугольник 4"/>
          <p:cNvSpPr>
            <a:spLocks noChangeArrowheads="1"/>
          </p:cNvSpPr>
          <p:nvPr/>
        </p:nvSpPr>
        <p:spPr bwMode="auto">
          <a:xfrm>
            <a:off x="0" y="6429375"/>
            <a:ext cx="9144000" cy="28575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2771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840538" y="6357938"/>
            <a:ext cx="1992312" cy="395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1EF67B0-E671-47AE-B7BE-7768AAD45AF1}" type="slidenum">
              <a:rPr lang="ru-RU" sz="1600" b="1" smtClean="0">
                <a:solidFill>
                  <a:schemeClr val="bg1"/>
                </a:solidFill>
                <a:latin typeface="Times New Roman Cyr" pitchFamily="18" charset="-52"/>
              </a:rPr>
              <a:pPr eaLnBrk="1" hangingPunct="1"/>
              <a:t>21</a:t>
            </a:fld>
            <a:endParaRPr lang="ru-RU" sz="1600" b="1" smtClean="0">
              <a:solidFill>
                <a:schemeClr val="bg1"/>
              </a:solidFill>
              <a:latin typeface="Times New Roman Cyr" pitchFamily="18" charset="-52"/>
            </a:endParaRPr>
          </a:p>
        </p:txBody>
      </p:sp>
      <p:sp>
        <p:nvSpPr>
          <p:cNvPr id="3277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1463"/>
            <a:ext cx="8686800" cy="1371600"/>
          </a:xfrm>
        </p:spPr>
        <p:txBody>
          <a:bodyPr/>
          <a:lstStyle/>
          <a:p>
            <a:pPr eaLnBrk="1" hangingPunct="1"/>
            <a:r>
              <a:rPr lang="ru-RU" sz="3200" smtClean="0">
                <a:solidFill>
                  <a:schemeClr val="bg2"/>
                </a:solidFill>
              </a:rPr>
              <a:t>Историко-краеведческое направление</a:t>
            </a:r>
            <a:r>
              <a:rPr lang="ru-RU" sz="3600" smtClean="0">
                <a:solidFill>
                  <a:schemeClr val="bg2"/>
                </a:solidFill>
              </a:rPr>
              <a:t/>
            </a:r>
            <a:br>
              <a:rPr lang="ru-RU" sz="3600" smtClean="0">
                <a:solidFill>
                  <a:schemeClr val="bg2"/>
                </a:solidFill>
              </a:rPr>
            </a:br>
            <a:endParaRPr lang="ru-RU" sz="3600" smtClean="0">
              <a:solidFill>
                <a:schemeClr val="bg2"/>
              </a:solidFill>
            </a:endParaRPr>
          </a:p>
        </p:txBody>
      </p:sp>
      <p:sp>
        <p:nvSpPr>
          <p:cNvPr id="3277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79388" y="836613"/>
            <a:ext cx="7888287" cy="449262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2800" dirty="0" smtClean="0"/>
              <a:t>Фестиваль исторической реконструкции «Былинный берег»</a:t>
            </a:r>
          </a:p>
          <a:p>
            <a:endParaRPr lang="ru-RU" sz="2800" dirty="0" smtClean="0"/>
          </a:p>
        </p:txBody>
      </p:sp>
      <p:pic>
        <p:nvPicPr>
          <p:cNvPr id="141314" name="Picture 2" descr="http://rblogger.ru/img2/2013/byilinnyiy-bereg-2013/20130727-IMG_18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66633"/>
            <a:ext cx="3931681" cy="26224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16" name="Picture 4" descr="http://cs617820.vk.me/u24059840/video/l_07e0417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408" y="3987315"/>
            <a:ext cx="3768080" cy="28260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18" name="Picture 6" descr="http://rblogger.ru/img2/2013/byilinnyiy-bereg-2013/20130727-IMG_252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4204246" cy="2804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20" name="Picture 8" descr="http://gotonature.ru/uploads/posts/2015-05/1431673129_bb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821" y="4577047"/>
            <a:ext cx="3412251" cy="2275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5923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Прямоугольник 4"/>
          <p:cNvSpPr>
            <a:spLocks noChangeArrowheads="1"/>
          </p:cNvSpPr>
          <p:nvPr/>
        </p:nvSpPr>
        <p:spPr bwMode="auto">
          <a:xfrm>
            <a:off x="0" y="6429375"/>
            <a:ext cx="9144000" cy="28575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840538" y="6357938"/>
            <a:ext cx="1992312" cy="395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14FA452-1A87-41AC-925E-855635B025D4}" type="slidenum">
              <a:rPr lang="ru-RU" sz="1600" b="1" smtClean="0">
                <a:solidFill>
                  <a:schemeClr val="bg1"/>
                </a:solidFill>
                <a:latin typeface="Times New Roman Cyr" pitchFamily="18" charset="-52"/>
              </a:rPr>
              <a:pPr eaLnBrk="1" hangingPunct="1"/>
              <a:t>22</a:t>
            </a:fld>
            <a:endParaRPr lang="ru-RU" sz="1600" b="1" smtClean="0">
              <a:solidFill>
                <a:schemeClr val="bg1"/>
              </a:solidFill>
              <a:latin typeface="Times New Roman Cyr" pitchFamily="18" charset="-52"/>
            </a:endParaRP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271463"/>
            <a:ext cx="8686800" cy="1371600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chemeClr val="bg2"/>
                </a:solidFill>
              </a:rPr>
              <a:t>Социально-правовое направление</a:t>
            </a:r>
            <a:br>
              <a:rPr lang="ru-RU" sz="4000" smtClean="0">
                <a:solidFill>
                  <a:schemeClr val="bg2"/>
                </a:solidFill>
              </a:rPr>
            </a:br>
            <a:r>
              <a:rPr lang="ru-RU" sz="3600" smtClean="0">
                <a:solidFill>
                  <a:schemeClr val="bg2"/>
                </a:solidFill>
              </a:rPr>
              <a:t>Задачи: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57200" y="1928813"/>
            <a:ext cx="8472488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800" kern="0" dirty="0">
                <a:latin typeface="+mn-lt"/>
              </a:rPr>
              <a:t>Совершенствование социальных программ для молодежи АЭС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/>
            </a:pPr>
            <a:endParaRPr lang="ru-RU" sz="9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800" kern="0" dirty="0">
                <a:latin typeface="+mn-lt"/>
              </a:rPr>
              <a:t>Защита интересов молодых работников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/>
            </a:pPr>
            <a:endParaRPr lang="ru-RU" sz="9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800" kern="0" dirty="0">
                <a:latin typeface="+mn-lt"/>
              </a:rPr>
              <a:t>Получение практических навыков в области трудового права и профсоюзной деятельности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/>
            </a:pPr>
            <a:endParaRPr lang="ru-RU" sz="2800" kern="0" dirty="0">
              <a:latin typeface="+mn-lt"/>
            </a:endParaRPr>
          </a:p>
        </p:txBody>
      </p:sp>
      <p:sp>
        <p:nvSpPr>
          <p:cNvPr id="17414" name="Rectangle 4"/>
          <p:cNvSpPr>
            <a:spLocks noChangeArrowheads="1"/>
          </p:cNvSpPr>
          <p:nvPr/>
        </p:nvSpPr>
        <p:spPr bwMode="auto">
          <a:xfrm>
            <a:off x="468313" y="5700713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ru-RU" sz="24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9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Прямоугольник 4"/>
          <p:cNvSpPr>
            <a:spLocks noChangeArrowheads="1"/>
          </p:cNvSpPr>
          <p:nvPr/>
        </p:nvSpPr>
        <p:spPr bwMode="auto">
          <a:xfrm>
            <a:off x="0" y="6429375"/>
            <a:ext cx="9144000" cy="28575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4819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840538" y="6357938"/>
            <a:ext cx="1992312" cy="395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AF12A61-E0E0-43ED-BECF-445525EAA06F}" type="slidenum">
              <a:rPr lang="ru-RU" sz="1600" b="1" smtClean="0">
                <a:solidFill>
                  <a:schemeClr val="bg1"/>
                </a:solidFill>
                <a:latin typeface="Times New Roman Cyr" pitchFamily="18" charset="-52"/>
              </a:rPr>
              <a:pPr eaLnBrk="1" hangingPunct="1"/>
              <a:t>23</a:t>
            </a:fld>
            <a:endParaRPr lang="ru-RU" sz="1600" b="1" smtClean="0">
              <a:solidFill>
                <a:schemeClr val="bg1"/>
              </a:solidFill>
              <a:latin typeface="Times New Roman Cyr" pitchFamily="18" charset="-52"/>
            </a:endParaRP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188913"/>
            <a:ext cx="8686800" cy="1371600"/>
          </a:xfrm>
        </p:spPr>
        <p:txBody>
          <a:bodyPr/>
          <a:lstStyle/>
          <a:p>
            <a:pPr eaLnBrk="1" hangingPunct="1"/>
            <a:r>
              <a:rPr lang="ru-RU" sz="3200" smtClean="0">
                <a:solidFill>
                  <a:schemeClr val="bg2"/>
                </a:solidFill>
              </a:rPr>
              <a:t>Социально-правовое направление</a:t>
            </a:r>
          </a:p>
        </p:txBody>
      </p:sp>
      <p:pic>
        <p:nvPicPr>
          <p:cNvPr id="18437" name="Picture 4" descr="top_socpra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2786058"/>
            <a:ext cx="8785225" cy="2755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Текст 2"/>
          <p:cNvSpPr>
            <a:spLocks noGrp="1"/>
          </p:cNvSpPr>
          <p:nvPr>
            <p:ph type="body" sz="half" idx="1"/>
          </p:nvPr>
        </p:nvSpPr>
        <p:spPr>
          <a:xfrm>
            <a:off x="169863" y="1125538"/>
            <a:ext cx="9010650" cy="1511300"/>
          </a:xfrm>
        </p:spPr>
        <p:txBody>
          <a:bodyPr/>
          <a:lstStyle/>
          <a:p>
            <a:r>
              <a:rPr lang="ru-RU" sz="2700" dirty="0" smtClean="0"/>
              <a:t>Консультация молодых работников и специалистов о социальных программах, льготах и т.д.</a:t>
            </a:r>
          </a:p>
          <a:p>
            <a:endParaRPr lang="ru-RU" dirty="0" smtClean="0"/>
          </a:p>
        </p:txBody>
      </p:sp>
    </p:spTree>
  </p:cSld>
  <p:clrMapOvr>
    <a:masterClrMapping/>
  </p:clrMapOvr>
  <p:transition spd="slow" advTm="13766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Прямоугольник 4"/>
          <p:cNvSpPr>
            <a:spLocks noChangeArrowheads="1"/>
          </p:cNvSpPr>
          <p:nvPr/>
        </p:nvSpPr>
        <p:spPr bwMode="auto">
          <a:xfrm>
            <a:off x="0" y="6429375"/>
            <a:ext cx="9144000" cy="28575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6867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840538" y="6357938"/>
            <a:ext cx="1992312" cy="395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5DD0E60-4407-41D5-8E43-0A574B2E071A}" type="slidenum">
              <a:rPr lang="ru-RU" sz="1600" b="1" smtClean="0">
                <a:solidFill>
                  <a:schemeClr val="bg1"/>
                </a:solidFill>
                <a:latin typeface="Times New Roman Cyr" pitchFamily="18" charset="-52"/>
              </a:rPr>
              <a:pPr eaLnBrk="1" hangingPunct="1"/>
              <a:t>24</a:t>
            </a:fld>
            <a:endParaRPr lang="ru-RU" sz="1600" b="1" smtClean="0">
              <a:solidFill>
                <a:schemeClr val="bg1"/>
              </a:solidFill>
              <a:latin typeface="Times New Roman Cyr" pitchFamily="18" charset="-52"/>
            </a:endParaRPr>
          </a:p>
        </p:txBody>
      </p:sp>
      <p:sp>
        <p:nvSpPr>
          <p:cNvPr id="36868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188913"/>
            <a:ext cx="8686800" cy="1371600"/>
          </a:xfrm>
        </p:spPr>
        <p:txBody>
          <a:bodyPr/>
          <a:lstStyle/>
          <a:p>
            <a:pPr eaLnBrk="1" hangingPunct="1"/>
            <a:r>
              <a:rPr lang="ru-RU" sz="3200" smtClean="0">
                <a:solidFill>
                  <a:schemeClr val="bg2"/>
                </a:solidFill>
              </a:rPr>
              <a:t>Социально-правовое направление</a:t>
            </a:r>
          </a:p>
        </p:txBody>
      </p:sp>
      <p:sp>
        <p:nvSpPr>
          <p:cNvPr id="36869" name="Текст 2"/>
          <p:cNvSpPr>
            <a:spLocks noGrp="1"/>
          </p:cNvSpPr>
          <p:nvPr>
            <p:ph type="body" sz="half" idx="1"/>
          </p:nvPr>
        </p:nvSpPr>
        <p:spPr>
          <a:xfrm>
            <a:off x="169863" y="1125538"/>
            <a:ext cx="9010650" cy="1511300"/>
          </a:xfrm>
        </p:spPr>
        <p:txBody>
          <a:bodyPr/>
          <a:lstStyle/>
          <a:p>
            <a:r>
              <a:rPr lang="ru-RU" sz="2700" dirty="0" smtClean="0"/>
              <a:t>Взаимодействие с профсоюзной организацией Ленинградской АЭС</a:t>
            </a:r>
          </a:p>
          <a:p>
            <a:r>
              <a:rPr lang="ru-RU" sz="2700" dirty="0" smtClean="0"/>
              <a:t>Работа Молодежной комиссии ППО ЛАЭС</a:t>
            </a:r>
          </a:p>
          <a:p>
            <a:endParaRPr lang="ru-RU" dirty="0" smtClean="0"/>
          </a:p>
        </p:txBody>
      </p:sp>
      <p:pic>
        <p:nvPicPr>
          <p:cNvPr id="146434" name="Picture 2" descr="http://r062.com/assets/files/2014/12/5719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306" y="2780928"/>
            <a:ext cx="6113194" cy="36781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13766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Прямоугольник 4"/>
          <p:cNvSpPr>
            <a:spLocks noChangeArrowheads="1"/>
          </p:cNvSpPr>
          <p:nvPr/>
        </p:nvSpPr>
        <p:spPr bwMode="auto">
          <a:xfrm>
            <a:off x="0" y="6429375"/>
            <a:ext cx="9144000" cy="28575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18435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840538" y="6357938"/>
            <a:ext cx="1992312" cy="395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C8F4B2A-24EB-4A6A-9039-5DEBD2152A67}" type="slidenum">
              <a:rPr lang="ru-RU" sz="1600" b="1" smtClean="0">
                <a:solidFill>
                  <a:schemeClr val="bg1"/>
                </a:solidFill>
                <a:latin typeface="Times New Roman Cyr" pitchFamily="18" charset="-52"/>
              </a:rPr>
              <a:pPr eaLnBrk="1" hangingPunct="1"/>
              <a:t>25</a:t>
            </a:fld>
            <a:endParaRPr lang="ru-RU" sz="1600" b="1" smtClean="0">
              <a:solidFill>
                <a:schemeClr val="bg1"/>
              </a:solidFill>
              <a:latin typeface="Times New Roman Cyr" pitchFamily="18" charset="-52"/>
            </a:endParaRPr>
          </a:p>
        </p:txBody>
      </p:sp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414338"/>
            <a:ext cx="8686800" cy="1371600"/>
          </a:xfrm>
        </p:spPr>
        <p:txBody>
          <a:bodyPr/>
          <a:lstStyle/>
          <a:p>
            <a:pPr eaLnBrk="1" hangingPunct="1"/>
            <a:r>
              <a:rPr lang="ru-RU" sz="4000" dirty="0" smtClean="0">
                <a:solidFill>
                  <a:schemeClr val="bg2"/>
                </a:solidFill>
              </a:rPr>
              <a:t>Кадровое направление</a:t>
            </a:r>
            <a:br>
              <a:rPr lang="ru-RU" sz="4000" dirty="0" smtClean="0">
                <a:solidFill>
                  <a:schemeClr val="bg2"/>
                </a:solidFill>
              </a:rPr>
            </a:br>
            <a:r>
              <a:rPr lang="ru-RU" sz="4000" dirty="0" smtClean="0">
                <a:solidFill>
                  <a:schemeClr val="bg2"/>
                </a:solidFill>
              </a:rPr>
              <a:t>Задачи:</a:t>
            </a:r>
          </a:p>
        </p:txBody>
      </p:sp>
      <p:sp>
        <p:nvSpPr>
          <p:cNvPr id="18437" name="AutoShape 3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71438" y="1900238"/>
            <a:ext cx="9072562" cy="3886200"/>
          </a:xfrm>
        </p:spPr>
        <p:txBody>
          <a:bodyPr/>
          <a:lstStyle/>
          <a:p>
            <a:pPr eaLnBrk="1" hangingPunct="1"/>
            <a:r>
              <a:rPr lang="ru-RU" sz="3000" smtClean="0"/>
              <a:t>Развитие управленческих и организаторских качеств</a:t>
            </a:r>
          </a:p>
          <a:p>
            <a:pPr eaLnBrk="1" hangingPunct="1"/>
            <a:r>
              <a:rPr lang="ru-RU" sz="3000" smtClean="0"/>
              <a:t>Вовлечение молодых работников в деятельность МО АЭС </a:t>
            </a:r>
          </a:p>
          <a:p>
            <a:pPr eaLnBrk="1" hangingPunct="1"/>
            <a:r>
              <a:rPr lang="ru-RU" sz="3000" smtClean="0"/>
              <a:t>Адаптация молодых работников корпоративной культуре </a:t>
            </a:r>
            <a:endParaRPr lang="ru-RU" smtClean="0"/>
          </a:p>
        </p:txBody>
      </p:sp>
      <p:sp>
        <p:nvSpPr>
          <p:cNvPr id="18438" name="Rectangle 5"/>
          <p:cNvSpPr>
            <a:spLocks noChangeArrowheads="1"/>
          </p:cNvSpPr>
          <p:nvPr/>
        </p:nvSpPr>
        <p:spPr bwMode="auto">
          <a:xfrm>
            <a:off x="468313" y="5700713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ru-RU" sz="24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16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4"/>
          <p:cNvSpPr>
            <a:spLocks noChangeArrowheads="1"/>
          </p:cNvSpPr>
          <p:nvPr/>
        </p:nvSpPr>
        <p:spPr bwMode="auto">
          <a:xfrm>
            <a:off x="0" y="6429375"/>
            <a:ext cx="9144000" cy="28575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10243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840538" y="6281738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0269913-D5B4-4465-8854-7109EAE47201}" type="slidenum">
              <a:rPr lang="ru-RU" sz="1600" b="1" smtClean="0">
                <a:solidFill>
                  <a:schemeClr val="bg1"/>
                </a:solidFill>
                <a:latin typeface="Times New Roman Cyr" pitchFamily="18" charset="-52"/>
              </a:rPr>
              <a:pPr eaLnBrk="1" hangingPunct="1"/>
              <a:t>26</a:t>
            </a:fld>
            <a:endParaRPr lang="ru-RU" sz="1600" b="1" smtClean="0">
              <a:solidFill>
                <a:schemeClr val="bg1"/>
              </a:solidFill>
              <a:latin typeface="Times New Roman Cyr" pitchFamily="18" charset="-52"/>
            </a:endParaRPr>
          </a:p>
        </p:txBody>
      </p:sp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1" y="-26988"/>
            <a:ext cx="8219256" cy="1371601"/>
          </a:xfrm>
        </p:spPr>
        <p:txBody>
          <a:bodyPr/>
          <a:lstStyle/>
          <a:p>
            <a:pPr eaLnBrk="1" hangingPunct="1"/>
            <a:r>
              <a:rPr lang="ru-RU" sz="3900" dirty="0" smtClean="0">
                <a:solidFill>
                  <a:schemeClr val="bg2"/>
                </a:solidFill>
              </a:rPr>
              <a:t>Кадровое направление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052513"/>
            <a:ext cx="8893175" cy="47529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800" dirty="0" smtClean="0"/>
              <a:t>Конкурс на звание «Лучший </a:t>
            </a:r>
            <a:r>
              <a:rPr lang="ru-RU" sz="2800" dirty="0"/>
              <a:t>молодой </a:t>
            </a:r>
            <a:r>
              <a:rPr lang="ru-RU" sz="2800" dirty="0" smtClean="0"/>
              <a:t>работник и специалист»</a:t>
            </a:r>
          </a:p>
          <a:p>
            <a:pPr eaLnBrk="1" hangingPunct="1">
              <a:lnSpc>
                <a:spcPct val="90000"/>
              </a:lnSpc>
            </a:pPr>
            <a:endParaRPr lang="ru-RU" sz="2800" dirty="0" smtClean="0"/>
          </a:p>
          <a:p>
            <a:pPr eaLnBrk="1" hangingPunct="1">
              <a:buFontTx/>
              <a:buChar char="-"/>
            </a:pPr>
            <a:endParaRPr lang="ru-RU" sz="2200" dirty="0" smtClean="0"/>
          </a:p>
          <a:p>
            <a:pPr eaLnBrk="1" hangingPunct="1">
              <a:buFontTx/>
              <a:buChar char="-"/>
            </a:pPr>
            <a:endParaRPr lang="ru-RU" sz="2200" dirty="0" smtClean="0"/>
          </a:p>
        </p:txBody>
      </p:sp>
      <p:pic>
        <p:nvPicPr>
          <p:cNvPr id="12290" name="Picture 2" descr="C:\Users\admin\Downloads\nn-ciq97Ez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400" y="1796480"/>
            <a:ext cx="4978453" cy="279519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admin\Downloads\petCSPbloK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38867"/>
            <a:ext cx="3849348" cy="256673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admin\Downloads\V4OvS8K3zSQ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832" y="4256711"/>
            <a:ext cx="3635896" cy="242014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5251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4"/>
          <p:cNvSpPr>
            <a:spLocks noChangeArrowheads="1"/>
          </p:cNvSpPr>
          <p:nvPr/>
        </p:nvSpPr>
        <p:spPr bwMode="auto">
          <a:xfrm>
            <a:off x="0" y="6429375"/>
            <a:ext cx="9144000" cy="28575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10243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840538" y="6281738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0269913-D5B4-4465-8854-7109EAE47201}" type="slidenum">
              <a:rPr lang="ru-RU" sz="1600" b="1" smtClean="0">
                <a:solidFill>
                  <a:schemeClr val="bg1"/>
                </a:solidFill>
                <a:latin typeface="Times New Roman Cyr" pitchFamily="18" charset="-52"/>
              </a:rPr>
              <a:pPr eaLnBrk="1" hangingPunct="1"/>
              <a:t>27</a:t>
            </a:fld>
            <a:endParaRPr lang="ru-RU" sz="1600" b="1" smtClean="0">
              <a:solidFill>
                <a:schemeClr val="bg1"/>
              </a:solidFill>
              <a:latin typeface="Times New Roman Cyr" pitchFamily="18" charset="-52"/>
            </a:endParaRPr>
          </a:p>
        </p:txBody>
      </p:sp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1" y="-26988"/>
            <a:ext cx="8219256" cy="1371601"/>
          </a:xfrm>
        </p:spPr>
        <p:txBody>
          <a:bodyPr/>
          <a:lstStyle/>
          <a:p>
            <a:pPr eaLnBrk="1" hangingPunct="1"/>
            <a:r>
              <a:rPr lang="ru-RU" sz="3900" dirty="0" smtClean="0">
                <a:solidFill>
                  <a:schemeClr val="bg2"/>
                </a:solidFill>
              </a:rPr>
              <a:t>Кадровое направление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052513"/>
            <a:ext cx="8893175" cy="864319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800" dirty="0"/>
              <a:t>Участие в первом молодежном </a:t>
            </a:r>
            <a:r>
              <a:rPr lang="ru-RU" sz="2800" dirty="0" err="1"/>
              <a:t>дивизиональном</a:t>
            </a:r>
            <a:r>
              <a:rPr lang="ru-RU" sz="2800" dirty="0"/>
              <a:t> слете</a:t>
            </a:r>
            <a:endParaRPr lang="ru-RU" sz="2800" dirty="0" smtClean="0"/>
          </a:p>
          <a:p>
            <a:pPr eaLnBrk="1" hangingPunct="1">
              <a:buFontTx/>
              <a:buChar char="-"/>
            </a:pPr>
            <a:endParaRPr lang="ru-RU" sz="2200" dirty="0" smtClean="0"/>
          </a:p>
          <a:p>
            <a:pPr eaLnBrk="1" hangingPunct="1">
              <a:buFontTx/>
              <a:buChar char="-"/>
            </a:pPr>
            <a:endParaRPr lang="ru-RU" sz="2200" dirty="0" smtClean="0"/>
          </a:p>
        </p:txBody>
      </p:sp>
      <p:pic>
        <p:nvPicPr>
          <p:cNvPr id="3074" name="Picture 2" descr="C:\Users\admin\Downloads\ph_slet2-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658058"/>
            <a:ext cx="3960440" cy="292172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ownloads\ph_slet2-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810" y="1628800"/>
            <a:ext cx="4824536" cy="322172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100277"/>
      </p:ext>
    </p:extLst>
  </p:cSld>
  <p:clrMapOvr>
    <a:masterClrMapping/>
  </p:clrMapOvr>
  <p:transition spd="slow" advTm="5251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4"/>
          <p:cNvSpPr>
            <a:spLocks noChangeArrowheads="1"/>
          </p:cNvSpPr>
          <p:nvPr/>
        </p:nvSpPr>
        <p:spPr bwMode="auto">
          <a:xfrm>
            <a:off x="0" y="6429375"/>
            <a:ext cx="9144000" cy="28575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10243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840538" y="6281738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0269913-D5B4-4465-8854-7109EAE47201}" type="slidenum">
              <a:rPr lang="ru-RU" sz="1600" b="1" smtClean="0">
                <a:solidFill>
                  <a:schemeClr val="bg1"/>
                </a:solidFill>
                <a:latin typeface="Times New Roman Cyr" pitchFamily="18" charset="-52"/>
              </a:rPr>
              <a:pPr eaLnBrk="1" hangingPunct="1"/>
              <a:t>28</a:t>
            </a:fld>
            <a:endParaRPr lang="ru-RU" sz="1600" b="1" smtClean="0">
              <a:solidFill>
                <a:schemeClr val="bg1"/>
              </a:solidFill>
              <a:latin typeface="Times New Roman Cyr" pitchFamily="18" charset="-52"/>
            </a:endParaRPr>
          </a:p>
        </p:txBody>
      </p:sp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1" y="-26988"/>
            <a:ext cx="8219256" cy="1371601"/>
          </a:xfrm>
        </p:spPr>
        <p:txBody>
          <a:bodyPr/>
          <a:lstStyle/>
          <a:p>
            <a:pPr eaLnBrk="1" hangingPunct="1"/>
            <a:r>
              <a:rPr lang="ru-RU" sz="3900" dirty="0" smtClean="0">
                <a:solidFill>
                  <a:schemeClr val="bg2"/>
                </a:solidFill>
              </a:rPr>
              <a:t>Кадровое направление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052513"/>
            <a:ext cx="8893175" cy="864319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800" dirty="0"/>
              <a:t>У</a:t>
            </a:r>
            <a:r>
              <a:rPr lang="ru-RU" sz="2800" dirty="0" smtClean="0"/>
              <a:t>частие </a:t>
            </a:r>
            <a:r>
              <a:rPr lang="ru-RU" sz="2800" dirty="0"/>
              <a:t>во II Молодёжном конгрессе </a:t>
            </a:r>
            <a:r>
              <a:rPr lang="ru-RU" sz="2800" dirty="0" err="1"/>
              <a:t>Росатома</a:t>
            </a:r>
            <a:r>
              <a:rPr lang="ru-RU" sz="2800" dirty="0"/>
              <a:t> в Нижнем Новгороде</a:t>
            </a:r>
            <a:endParaRPr lang="ru-RU" sz="2200" dirty="0" smtClean="0"/>
          </a:p>
        </p:txBody>
      </p:sp>
      <p:pic>
        <p:nvPicPr>
          <p:cNvPr id="4098" name="Picture 2" descr="C:\Users\admin\Downloads\-ni0WB8Q71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62860"/>
            <a:ext cx="6192688" cy="464451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460068"/>
      </p:ext>
    </p:extLst>
  </p:cSld>
  <p:clrMapOvr>
    <a:masterClrMapping/>
  </p:clrMapOvr>
  <p:transition spd="slow" advTm="5251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4"/>
          <p:cNvSpPr>
            <a:spLocks noChangeArrowheads="1"/>
          </p:cNvSpPr>
          <p:nvPr/>
        </p:nvSpPr>
        <p:spPr bwMode="auto">
          <a:xfrm>
            <a:off x="0" y="6429375"/>
            <a:ext cx="9144000" cy="28575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10243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840538" y="6281738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0269913-D5B4-4465-8854-7109EAE47201}" type="slidenum">
              <a:rPr lang="ru-RU" sz="1600" b="1" smtClean="0">
                <a:solidFill>
                  <a:schemeClr val="bg1"/>
                </a:solidFill>
                <a:latin typeface="Times New Roman Cyr" pitchFamily="18" charset="-52"/>
              </a:rPr>
              <a:pPr eaLnBrk="1" hangingPunct="1"/>
              <a:t>29</a:t>
            </a:fld>
            <a:endParaRPr lang="ru-RU" sz="1600" b="1" smtClean="0">
              <a:solidFill>
                <a:schemeClr val="bg1"/>
              </a:solidFill>
              <a:latin typeface="Times New Roman Cyr" pitchFamily="18" charset="-52"/>
            </a:endParaRPr>
          </a:p>
        </p:txBody>
      </p:sp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1" y="-26988"/>
            <a:ext cx="8219256" cy="1371601"/>
          </a:xfrm>
        </p:spPr>
        <p:txBody>
          <a:bodyPr/>
          <a:lstStyle/>
          <a:p>
            <a:pPr eaLnBrk="1" hangingPunct="1"/>
            <a:r>
              <a:rPr lang="ru-RU" sz="3900" dirty="0" smtClean="0">
                <a:solidFill>
                  <a:schemeClr val="bg2"/>
                </a:solidFill>
              </a:rPr>
              <a:t>Кадровое направление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052513"/>
            <a:ext cx="8893175" cy="864319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800" dirty="0"/>
              <a:t> Участие в </a:t>
            </a:r>
            <a:r>
              <a:rPr lang="en-US" sz="2800" dirty="0" err="1" smtClean="0"/>
              <a:t>AtomSkills</a:t>
            </a:r>
            <a:r>
              <a:rPr lang="ru-RU" sz="2800" dirty="0" smtClean="0"/>
              <a:t> 2019</a:t>
            </a:r>
            <a:endParaRPr lang="ru-RU" sz="2200" dirty="0" smtClean="0"/>
          </a:p>
        </p:txBody>
      </p:sp>
      <p:pic>
        <p:nvPicPr>
          <p:cNvPr id="5122" name="Picture 2" descr="C:\Users\admin\Downloads\NhhbF4LGZG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84" y="1844824"/>
            <a:ext cx="4963047" cy="372228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dmin\Downloads\kam_9hNvf3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891" y="1737726"/>
            <a:ext cx="3838996" cy="393647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076172"/>
      </p:ext>
    </p:extLst>
  </p:cSld>
  <p:clrMapOvr>
    <a:masterClrMapping/>
  </p:clrMapOvr>
  <p:transition spd="slow" advTm="5251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Прямоугольник 4"/>
          <p:cNvSpPr>
            <a:spLocks noChangeArrowheads="1"/>
          </p:cNvSpPr>
          <p:nvPr/>
        </p:nvSpPr>
        <p:spPr bwMode="auto">
          <a:xfrm>
            <a:off x="0" y="6429375"/>
            <a:ext cx="9144000" cy="28575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5123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840538" y="6281738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8B29602-E6A0-4D40-A1F4-8CF1C9F844A0}" type="slidenum">
              <a:rPr lang="ru-RU" sz="1600" b="1" smtClean="0">
                <a:solidFill>
                  <a:schemeClr val="bg1"/>
                </a:solidFill>
                <a:latin typeface="Times New Roman Cyr" pitchFamily="18" charset="-52"/>
              </a:rPr>
              <a:pPr eaLnBrk="1" hangingPunct="1"/>
              <a:t>3</a:t>
            </a:fld>
            <a:endParaRPr lang="ru-RU" sz="1600" b="1" smtClean="0">
              <a:solidFill>
                <a:schemeClr val="bg1"/>
              </a:solidFill>
              <a:latin typeface="Times New Roman Cyr" pitchFamily="18" charset="-52"/>
            </a:endParaRPr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9115425" cy="1371601"/>
          </a:xfrm>
        </p:spPr>
        <p:txBody>
          <a:bodyPr/>
          <a:lstStyle/>
          <a:p>
            <a:pPr eaLnBrk="1" hangingPunct="1"/>
            <a:r>
              <a:rPr lang="ru-RU" sz="3900" smtClean="0">
                <a:solidFill>
                  <a:schemeClr val="bg2"/>
                </a:solidFill>
              </a:rPr>
              <a:t>Научное направление</a:t>
            </a: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auto">
          <a:xfrm>
            <a:off x="107950" y="908050"/>
            <a:ext cx="900747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800" dirty="0"/>
              <a:t>Проведение технических экскурсий на действующие энергоблоки Ленинградской АЭС и строящуюся Ленинградскую АЭС-2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endParaRPr lang="ru-RU" sz="2400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endParaRPr lang="ru-RU" sz="2400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endParaRPr lang="ru-RU" sz="2500" dirty="0"/>
          </a:p>
        </p:txBody>
      </p:sp>
      <p:pic>
        <p:nvPicPr>
          <p:cNvPr id="8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741" y="1988840"/>
            <a:ext cx="4526755" cy="2747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 descr="C:\Users\admin\Downloads\SH1g6kQyye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1" y="3381530"/>
            <a:ext cx="4538634" cy="25488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7762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4"/>
          <p:cNvSpPr>
            <a:spLocks noChangeArrowheads="1"/>
          </p:cNvSpPr>
          <p:nvPr/>
        </p:nvSpPr>
        <p:spPr bwMode="auto">
          <a:xfrm>
            <a:off x="0" y="6429375"/>
            <a:ext cx="9144000" cy="28575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10243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840538" y="6281738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0269913-D5B4-4465-8854-7109EAE47201}" type="slidenum">
              <a:rPr lang="ru-RU" sz="1600" b="1" smtClean="0">
                <a:solidFill>
                  <a:schemeClr val="bg1"/>
                </a:solidFill>
                <a:latin typeface="Times New Roman Cyr" pitchFamily="18" charset="-52"/>
              </a:rPr>
              <a:pPr eaLnBrk="1" hangingPunct="1"/>
              <a:t>30</a:t>
            </a:fld>
            <a:endParaRPr lang="ru-RU" sz="1600" b="1" smtClean="0">
              <a:solidFill>
                <a:schemeClr val="bg1"/>
              </a:solidFill>
              <a:latin typeface="Times New Roman Cyr" pitchFamily="18" charset="-52"/>
            </a:endParaRPr>
          </a:p>
        </p:txBody>
      </p:sp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1" y="-26988"/>
            <a:ext cx="8219256" cy="1371601"/>
          </a:xfrm>
        </p:spPr>
        <p:txBody>
          <a:bodyPr/>
          <a:lstStyle/>
          <a:p>
            <a:pPr eaLnBrk="1" hangingPunct="1"/>
            <a:r>
              <a:rPr lang="ru-RU" sz="3900" dirty="0" smtClean="0">
                <a:solidFill>
                  <a:schemeClr val="bg2"/>
                </a:solidFill>
              </a:rPr>
              <a:t>Кадровое направление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052513"/>
            <a:ext cx="8893175" cy="864319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800" dirty="0"/>
              <a:t> </a:t>
            </a:r>
            <a:r>
              <a:rPr lang="ru-RU" sz="2800" dirty="0" smtClean="0"/>
              <a:t>Проведение конкурса «Энергия молодых»</a:t>
            </a:r>
            <a:endParaRPr lang="ru-RU" sz="2200" dirty="0" smtClean="0"/>
          </a:p>
        </p:txBody>
      </p:sp>
      <p:pic>
        <p:nvPicPr>
          <p:cNvPr id="6146" name="Picture 2" descr="C:\Users\admin\Downloads\DSC07265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962616"/>
            <a:ext cx="3892471" cy="259228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\Downloads\DSC0727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89784"/>
            <a:ext cx="3456383" cy="230186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dmin\Downloads\DSC0727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641480"/>
            <a:ext cx="3468001" cy="230960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179130"/>
      </p:ext>
    </p:extLst>
  </p:cSld>
  <p:clrMapOvr>
    <a:masterClrMapping/>
  </p:clrMapOvr>
  <p:transition spd="slow" advTm="5251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 txBox="1">
            <a:spLocks noChangeArrowheads="1"/>
          </p:cNvSpPr>
          <p:nvPr/>
        </p:nvSpPr>
        <p:spPr bwMode="auto">
          <a:xfrm>
            <a:off x="457200" y="44450"/>
            <a:ext cx="8686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4000">
                <a:solidFill>
                  <a:schemeClr val="bg2"/>
                </a:solidFill>
              </a:rPr>
              <a:t>Кадровое направление</a:t>
            </a:r>
            <a:endParaRPr lang="ru-RU" sz="3600">
              <a:solidFill>
                <a:schemeClr val="bg2"/>
              </a:solidFill>
            </a:endParaRPr>
          </a:p>
        </p:txBody>
      </p:sp>
      <p:sp>
        <p:nvSpPr>
          <p:cNvPr id="39939" name="Прямоугольник 4"/>
          <p:cNvSpPr>
            <a:spLocks noChangeArrowheads="1"/>
          </p:cNvSpPr>
          <p:nvPr/>
        </p:nvSpPr>
        <p:spPr bwMode="auto">
          <a:xfrm>
            <a:off x="26988" y="6381750"/>
            <a:ext cx="9144000" cy="28575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9940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6615113" y="6211888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7E9011B-CA1A-430A-A2F5-2F8D444AAAB5}" type="slidenum">
              <a:rPr lang="ru-RU" sz="1200" smtClean="0">
                <a:solidFill>
                  <a:schemeClr val="bg1"/>
                </a:solidFill>
                <a:latin typeface="Times New Roman Cyr" pitchFamily="18" charset="-52"/>
              </a:rPr>
              <a:pPr eaLnBrk="1" hangingPunct="1"/>
              <a:t>31</a:t>
            </a:fld>
            <a:endParaRPr lang="ru-RU" sz="1200" smtClean="0">
              <a:solidFill>
                <a:schemeClr val="bg1"/>
              </a:solidFill>
              <a:latin typeface="Times New Roman Cyr" pitchFamily="18" charset="-52"/>
            </a:endParaRPr>
          </a:p>
        </p:txBody>
      </p:sp>
      <p:sp>
        <p:nvSpPr>
          <p:cNvPr id="39941" name="Текст 2"/>
          <p:cNvSpPr>
            <a:spLocks noGrp="1"/>
          </p:cNvSpPr>
          <p:nvPr>
            <p:ph type="body" sz="half" idx="1"/>
          </p:nvPr>
        </p:nvSpPr>
        <p:spPr>
          <a:xfrm>
            <a:off x="169863" y="981075"/>
            <a:ext cx="9010650" cy="1511300"/>
          </a:xfrm>
        </p:spPr>
        <p:txBody>
          <a:bodyPr/>
          <a:lstStyle/>
          <a:p>
            <a:r>
              <a:rPr lang="ru-RU" sz="2800" smtClean="0"/>
              <a:t>Семинары «Передача опыта старших поколений»</a:t>
            </a:r>
            <a:r>
              <a:rPr lang="ru-RU" sz="2800" b="1" smtClean="0"/>
              <a:t> </a:t>
            </a:r>
            <a:endParaRPr lang="ru-RU" sz="2800" smtClean="0"/>
          </a:p>
          <a:p>
            <a:endParaRPr lang="ru-RU" smtClean="0"/>
          </a:p>
        </p:txBody>
      </p:sp>
      <p:pic>
        <p:nvPicPr>
          <p:cNvPr id="107522" name="Picture 2" descr="http://mo.laes.ru/wp-content/uploads/2014/07/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980" y="1449723"/>
            <a:ext cx="5524500" cy="3686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4" name="Picture 4" descr="http://mo.laes.ru/wp-content/uploads/2014/07/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77072"/>
            <a:ext cx="5524500" cy="2276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8" name="Picture 8" descr="http://mo.laes.ru/wp-content/uploads/2014/07/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1" y="1737409"/>
            <a:ext cx="3398551" cy="22676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 txBox="1">
            <a:spLocks noChangeArrowheads="1"/>
          </p:cNvSpPr>
          <p:nvPr/>
        </p:nvSpPr>
        <p:spPr bwMode="auto">
          <a:xfrm>
            <a:off x="457200" y="44450"/>
            <a:ext cx="8686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4000">
                <a:solidFill>
                  <a:schemeClr val="bg2"/>
                </a:solidFill>
              </a:rPr>
              <a:t>Кадровое направление</a:t>
            </a:r>
            <a:endParaRPr lang="ru-RU" sz="3600">
              <a:solidFill>
                <a:schemeClr val="bg2"/>
              </a:solidFill>
            </a:endParaRPr>
          </a:p>
        </p:txBody>
      </p:sp>
      <p:sp>
        <p:nvSpPr>
          <p:cNvPr id="40963" name="Прямоугольник 4"/>
          <p:cNvSpPr>
            <a:spLocks noChangeArrowheads="1"/>
          </p:cNvSpPr>
          <p:nvPr/>
        </p:nvSpPr>
        <p:spPr bwMode="auto">
          <a:xfrm>
            <a:off x="26988" y="6381750"/>
            <a:ext cx="9144000" cy="28575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40964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6615113" y="6211888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4A44D64-A35A-4B8A-ABED-60452B7A15B0}" type="slidenum">
              <a:rPr lang="ru-RU" sz="1200" smtClean="0">
                <a:solidFill>
                  <a:schemeClr val="bg1"/>
                </a:solidFill>
                <a:latin typeface="Times New Roman Cyr" pitchFamily="18" charset="-52"/>
              </a:rPr>
              <a:pPr eaLnBrk="1" hangingPunct="1"/>
              <a:t>32</a:t>
            </a:fld>
            <a:endParaRPr lang="ru-RU" sz="1200" smtClean="0">
              <a:solidFill>
                <a:schemeClr val="bg1"/>
              </a:solidFill>
              <a:latin typeface="Times New Roman Cyr" pitchFamily="18" charset="-52"/>
            </a:endParaRPr>
          </a:p>
        </p:txBody>
      </p:sp>
      <p:sp>
        <p:nvSpPr>
          <p:cNvPr id="40965" name="Текст 2"/>
          <p:cNvSpPr>
            <a:spLocks noGrp="1"/>
          </p:cNvSpPr>
          <p:nvPr>
            <p:ph type="body" sz="half" idx="1"/>
          </p:nvPr>
        </p:nvSpPr>
        <p:spPr>
          <a:xfrm>
            <a:off x="169863" y="981075"/>
            <a:ext cx="9010650" cy="1511300"/>
          </a:xfrm>
        </p:spPr>
        <p:txBody>
          <a:bodyPr/>
          <a:lstStyle/>
          <a:p>
            <a:r>
              <a:rPr lang="ru-RU" sz="2800" dirty="0" smtClean="0"/>
              <a:t>Семинары «</a:t>
            </a:r>
            <a:r>
              <a:rPr lang="ru-RU" sz="2800" dirty="0"/>
              <a:t>Время выбирать профессию!</a:t>
            </a:r>
            <a:r>
              <a:rPr lang="ru-RU" sz="2800" dirty="0" smtClean="0"/>
              <a:t>»</a:t>
            </a:r>
            <a:r>
              <a:rPr lang="ru-RU" sz="2800" b="1" dirty="0" smtClean="0"/>
              <a:t> </a:t>
            </a:r>
            <a:endParaRPr lang="ru-RU" sz="2800" dirty="0" smtClean="0"/>
          </a:p>
          <a:p>
            <a:endParaRPr lang="ru-RU" dirty="0" smtClean="0"/>
          </a:p>
        </p:txBody>
      </p:sp>
      <p:pic>
        <p:nvPicPr>
          <p:cNvPr id="17" name="Объект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27205" y="2983673"/>
            <a:ext cx="6853307" cy="3397655"/>
          </a:xfrm>
          <a:effectLst>
            <a:softEdge rad="112500"/>
          </a:effectLst>
        </p:spPr>
      </p:pic>
      <p:pic>
        <p:nvPicPr>
          <p:cNvPr id="18" name="Picture 6" descr="http://www.laes.ru/content/pressa/reliz/2013/IMG_93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46288"/>
            <a:ext cx="4085839" cy="2726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 txBox="1">
            <a:spLocks noChangeArrowheads="1"/>
          </p:cNvSpPr>
          <p:nvPr/>
        </p:nvSpPr>
        <p:spPr bwMode="auto">
          <a:xfrm>
            <a:off x="457200" y="44450"/>
            <a:ext cx="8686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4000">
                <a:solidFill>
                  <a:schemeClr val="bg2"/>
                </a:solidFill>
              </a:rPr>
              <a:t>Кадровое направление</a:t>
            </a:r>
            <a:endParaRPr lang="ru-RU" sz="3600">
              <a:solidFill>
                <a:schemeClr val="bg2"/>
              </a:solidFill>
            </a:endParaRPr>
          </a:p>
        </p:txBody>
      </p:sp>
      <p:sp>
        <p:nvSpPr>
          <p:cNvPr id="44035" name="Прямоугольник 4"/>
          <p:cNvSpPr>
            <a:spLocks noChangeArrowheads="1"/>
          </p:cNvSpPr>
          <p:nvPr/>
        </p:nvSpPr>
        <p:spPr bwMode="auto">
          <a:xfrm>
            <a:off x="26988" y="6381750"/>
            <a:ext cx="9144000" cy="28575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44036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6615113" y="6211888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80ED571-EA82-4C1E-94D5-2F49518C0A15}" type="slidenum">
              <a:rPr lang="ru-RU" sz="1200" smtClean="0">
                <a:solidFill>
                  <a:schemeClr val="bg1"/>
                </a:solidFill>
                <a:latin typeface="Times New Roman Cyr" pitchFamily="18" charset="-52"/>
              </a:rPr>
              <a:pPr eaLnBrk="1" hangingPunct="1"/>
              <a:t>33</a:t>
            </a:fld>
            <a:endParaRPr lang="ru-RU" sz="1200" smtClean="0">
              <a:solidFill>
                <a:schemeClr val="bg1"/>
              </a:solidFill>
              <a:latin typeface="Times New Roman Cyr" pitchFamily="18" charset="-52"/>
            </a:endParaRPr>
          </a:p>
        </p:txBody>
      </p:sp>
      <p:sp>
        <p:nvSpPr>
          <p:cNvPr id="44037" name="Текст 2"/>
          <p:cNvSpPr>
            <a:spLocks noGrp="1"/>
          </p:cNvSpPr>
          <p:nvPr>
            <p:ph type="body" sz="half" idx="1"/>
          </p:nvPr>
        </p:nvSpPr>
        <p:spPr>
          <a:xfrm>
            <a:off x="169863" y="981075"/>
            <a:ext cx="9010650" cy="1511300"/>
          </a:xfrm>
        </p:spPr>
        <p:txBody>
          <a:bodyPr/>
          <a:lstStyle/>
          <a:p>
            <a:r>
              <a:rPr lang="ru-RU" sz="2800" dirty="0" smtClean="0"/>
              <a:t>Молодежный форум «Ладога -2019»</a:t>
            </a:r>
          </a:p>
          <a:p>
            <a:endParaRPr lang="ru-RU" dirty="0" smtClean="0"/>
          </a:p>
        </p:txBody>
      </p:sp>
      <p:pic>
        <p:nvPicPr>
          <p:cNvPr id="14338" name="Picture 2" descr="C:\Users\admin\Downloads\BcmJ2n5run5vDsVUihKOPGaTo8xVt7r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18" y="1628800"/>
            <a:ext cx="7543575" cy="4526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 txBox="1">
            <a:spLocks noChangeArrowheads="1"/>
          </p:cNvSpPr>
          <p:nvPr/>
        </p:nvSpPr>
        <p:spPr bwMode="auto">
          <a:xfrm>
            <a:off x="457200" y="44450"/>
            <a:ext cx="8686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4000">
                <a:solidFill>
                  <a:schemeClr val="bg2"/>
                </a:solidFill>
              </a:rPr>
              <a:t>Кадровое направление</a:t>
            </a:r>
            <a:endParaRPr lang="ru-RU" sz="3600">
              <a:solidFill>
                <a:schemeClr val="bg2"/>
              </a:solidFill>
            </a:endParaRPr>
          </a:p>
        </p:txBody>
      </p:sp>
      <p:sp>
        <p:nvSpPr>
          <p:cNvPr id="44035" name="Прямоугольник 4"/>
          <p:cNvSpPr>
            <a:spLocks noChangeArrowheads="1"/>
          </p:cNvSpPr>
          <p:nvPr/>
        </p:nvSpPr>
        <p:spPr bwMode="auto">
          <a:xfrm>
            <a:off x="26988" y="6381750"/>
            <a:ext cx="9144000" cy="28575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44036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6615113" y="6211888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80ED571-EA82-4C1E-94D5-2F49518C0A15}" type="slidenum">
              <a:rPr lang="ru-RU" sz="1200" smtClean="0">
                <a:solidFill>
                  <a:schemeClr val="bg1"/>
                </a:solidFill>
                <a:latin typeface="Times New Roman Cyr" pitchFamily="18" charset="-52"/>
              </a:rPr>
              <a:pPr eaLnBrk="1" hangingPunct="1"/>
              <a:t>34</a:t>
            </a:fld>
            <a:endParaRPr lang="ru-RU" sz="1200" smtClean="0">
              <a:solidFill>
                <a:schemeClr val="bg1"/>
              </a:solidFill>
              <a:latin typeface="Times New Roman Cyr" pitchFamily="18" charset="-52"/>
            </a:endParaRPr>
          </a:p>
        </p:txBody>
      </p:sp>
      <p:sp>
        <p:nvSpPr>
          <p:cNvPr id="44037" name="Текст 2"/>
          <p:cNvSpPr>
            <a:spLocks noGrp="1"/>
          </p:cNvSpPr>
          <p:nvPr>
            <p:ph type="body" sz="half" idx="1"/>
          </p:nvPr>
        </p:nvSpPr>
        <p:spPr>
          <a:xfrm>
            <a:off x="169863" y="981075"/>
            <a:ext cx="9010650" cy="1511300"/>
          </a:xfrm>
        </p:spPr>
        <p:txBody>
          <a:bodyPr/>
          <a:lstStyle/>
          <a:p>
            <a:r>
              <a:rPr lang="ru-RU" sz="2800" dirty="0" smtClean="0"/>
              <a:t>Проведение донорской акции по сбору крови для нуждающихся</a:t>
            </a:r>
          </a:p>
          <a:p>
            <a:endParaRPr lang="ru-RU" dirty="0" smtClean="0"/>
          </a:p>
        </p:txBody>
      </p:sp>
      <p:sp>
        <p:nvSpPr>
          <p:cNvPr id="160772" name="AutoShape 4" descr="https://im0-tub-ru.yandex.net/i?id=ba52955c15c07423032ec028d3f72674&amp;n=33&amp;h=190&amp;w=48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0774" name="AutoShape 6" descr="https://im0-tub-ru.yandex.net/i?id=ba52955c15c07423032ec028d3f72674&amp;n=33&amp;h=190&amp;w=48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4" name="Picture 2" descr="C:\Users\admin\Downloads\opn9XLxBBs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75235"/>
            <a:ext cx="4754123" cy="33922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admin\Downloads\ZxEViv5xEh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01" y="1916832"/>
            <a:ext cx="3991967" cy="28484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4"/>
          <p:cNvSpPr>
            <a:spLocks noChangeArrowheads="1"/>
          </p:cNvSpPr>
          <p:nvPr/>
        </p:nvSpPr>
        <p:spPr bwMode="auto">
          <a:xfrm>
            <a:off x="0" y="6429375"/>
            <a:ext cx="9144000" cy="28575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840538" y="6357938"/>
            <a:ext cx="1992312" cy="395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68435DF-4743-42AD-861D-453CBDB3DD72}" type="slidenum">
              <a:rPr lang="ru-RU" sz="1600" b="1" smtClean="0">
                <a:solidFill>
                  <a:schemeClr val="bg1"/>
                </a:solidFill>
                <a:latin typeface="Times New Roman Cyr" pitchFamily="18" charset="-52"/>
              </a:rPr>
              <a:pPr eaLnBrk="1" hangingPunct="1"/>
              <a:t>35</a:t>
            </a:fld>
            <a:endParaRPr lang="ru-RU" sz="1600" b="1" smtClean="0">
              <a:solidFill>
                <a:schemeClr val="bg1"/>
              </a:solidFill>
              <a:latin typeface="Times New Roman Cyr" pitchFamily="18" charset="-52"/>
            </a:endParaRPr>
          </a:p>
        </p:txBody>
      </p:sp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85750"/>
            <a:ext cx="8686800" cy="1371600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chemeClr val="bg2"/>
                </a:solidFill>
              </a:rPr>
              <a:t>Спортивное направление </a:t>
            </a:r>
            <a:r>
              <a:rPr lang="ru-RU" sz="3600" smtClean="0">
                <a:solidFill>
                  <a:schemeClr val="bg2"/>
                </a:solidFill>
              </a:rPr>
              <a:t/>
            </a:r>
            <a:br>
              <a:rPr lang="ru-RU" sz="3600" smtClean="0">
                <a:solidFill>
                  <a:schemeClr val="bg2"/>
                </a:solidFill>
              </a:rPr>
            </a:br>
            <a:r>
              <a:rPr lang="ru-RU" sz="3600" smtClean="0">
                <a:solidFill>
                  <a:schemeClr val="bg2"/>
                </a:solidFill>
              </a:rPr>
              <a:t> Задачи: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214313" y="1628775"/>
            <a:ext cx="908367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800" kern="0" dirty="0">
                <a:latin typeface="+mn-lt"/>
              </a:rPr>
              <a:t>Физическое развитие молодых работников 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/>
            </a:pPr>
            <a:endParaRPr lang="ru-RU" sz="9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800" kern="0" dirty="0">
                <a:latin typeface="+mn-lt"/>
              </a:rPr>
              <a:t>Пропаганда здорового образа жизни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/>
            </a:pPr>
            <a:endParaRPr lang="ru-RU" sz="9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800" kern="0" dirty="0">
                <a:latin typeface="+mn-lt"/>
              </a:rPr>
              <a:t>Повышение работоспособности молодых работников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/>
            </a:pPr>
            <a:endParaRPr lang="ru-RU" sz="9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800" kern="0" dirty="0">
                <a:latin typeface="+mn-lt"/>
              </a:rPr>
              <a:t>Формирование командного взаимодействия у молодых работников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/>
            </a:pPr>
            <a:endParaRPr lang="ru-RU" sz="2800" kern="0" dirty="0">
              <a:latin typeface="+mn-lt"/>
            </a:endParaRPr>
          </a:p>
        </p:txBody>
      </p:sp>
      <p:sp>
        <p:nvSpPr>
          <p:cNvPr id="19462" name="Rectangle 5"/>
          <p:cNvSpPr>
            <a:spLocks noChangeArrowheads="1"/>
          </p:cNvSpPr>
          <p:nvPr/>
        </p:nvSpPr>
        <p:spPr bwMode="auto">
          <a:xfrm>
            <a:off x="468313" y="5700713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ru-RU" sz="24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89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Прямоугольник 4"/>
          <p:cNvSpPr>
            <a:spLocks noChangeArrowheads="1"/>
          </p:cNvSpPr>
          <p:nvPr/>
        </p:nvSpPr>
        <p:spPr bwMode="auto">
          <a:xfrm>
            <a:off x="0" y="6429375"/>
            <a:ext cx="9144000" cy="28575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45059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840538" y="6357938"/>
            <a:ext cx="1992312" cy="395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FE32006-42BF-4689-97D1-B7665B3558C3}" type="slidenum">
              <a:rPr lang="ru-RU" sz="1600" b="1" smtClean="0">
                <a:solidFill>
                  <a:schemeClr val="bg1"/>
                </a:solidFill>
                <a:latin typeface="Times New Roman Cyr" pitchFamily="18" charset="-52"/>
              </a:rPr>
              <a:pPr eaLnBrk="1" hangingPunct="1"/>
              <a:t>36</a:t>
            </a:fld>
            <a:endParaRPr lang="ru-RU" sz="1600" b="1" smtClean="0">
              <a:solidFill>
                <a:schemeClr val="bg1"/>
              </a:solidFill>
              <a:latin typeface="Times New Roman Cyr" pitchFamily="18" charset="-52"/>
            </a:endParaRPr>
          </a:p>
        </p:txBody>
      </p:sp>
      <p:sp>
        <p:nvSpPr>
          <p:cNvPr id="4506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1438"/>
            <a:ext cx="8686800" cy="1371600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chemeClr val="bg2"/>
                </a:solidFill>
              </a:rPr>
              <a:t>Спортивное направление</a:t>
            </a:r>
            <a:endParaRPr lang="ru-RU" sz="3600" smtClean="0">
              <a:solidFill>
                <a:schemeClr val="bg2"/>
              </a:solidFill>
            </a:endParaRPr>
          </a:p>
        </p:txBody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525" y="981075"/>
            <a:ext cx="9115425" cy="1014413"/>
          </a:xfrm>
        </p:spPr>
        <p:txBody>
          <a:bodyPr/>
          <a:lstStyle/>
          <a:p>
            <a:pPr eaLnBrk="1" hangingPunct="1"/>
            <a:r>
              <a:rPr lang="ru-RU" sz="2700" smtClean="0"/>
              <a:t>Организация занятий спортом для молодых работников станции</a:t>
            </a:r>
          </a:p>
        </p:txBody>
      </p:sp>
      <p:pic>
        <p:nvPicPr>
          <p:cNvPr id="25612" name="Picture 12" descr="https://im0-tub-ru.yandex.net/i?id=ee603a621740d311d7e1bd347a673589&amp;n=33&amp;h=190&amp;w=2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77395"/>
            <a:ext cx="3672408" cy="2757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6" name="Picture 16" descr="http://www.perspekt.org.ua/assets/images/centyabr2012/dpp_047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437112"/>
            <a:ext cx="3456384" cy="24991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http://www.fitness.nnov.ru/clubs/liberty/img/lib_14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125816"/>
            <a:ext cx="3717864" cy="2478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Прямоугольник 4"/>
          <p:cNvSpPr>
            <a:spLocks noChangeArrowheads="1"/>
          </p:cNvSpPr>
          <p:nvPr/>
        </p:nvSpPr>
        <p:spPr bwMode="auto">
          <a:xfrm>
            <a:off x="0" y="6429375"/>
            <a:ext cx="9144000" cy="28575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47107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840538" y="6357938"/>
            <a:ext cx="1992312" cy="395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3A11605-4105-421A-B4C8-A418562DBF14}" type="slidenum">
              <a:rPr lang="ru-RU" sz="1600" b="1" smtClean="0">
                <a:solidFill>
                  <a:schemeClr val="bg1"/>
                </a:solidFill>
                <a:latin typeface="Times New Roman Cyr" pitchFamily="18" charset="-52"/>
              </a:rPr>
              <a:pPr eaLnBrk="1" hangingPunct="1"/>
              <a:t>37</a:t>
            </a:fld>
            <a:endParaRPr lang="ru-RU" sz="1600" b="1" smtClean="0">
              <a:solidFill>
                <a:schemeClr val="bg1"/>
              </a:solidFill>
              <a:latin typeface="Times New Roman Cyr" pitchFamily="18" charset="-52"/>
            </a:endParaRPr>
          </a:p>
        </p:txBody>
      </p:sp>
      <p:sp>
        <p:nvSpPr>
          <p:cNvPr id="4710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1438"/>
            <a:ext cx="8686800" cy="1371600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chemeClr val="bg2"/>
                </a:solidFill>
              </a:rPr>
              <a:t>Спортивное направление</a:t>
            </a:r>
            <a:endParaRPr lang="ru-RU" sz="3600" smtClean="0">
              <a:solidFill>
                <a:schemeClr val="bg2"/>
              </a:solidFill>
            </a:endParaRPr>
          </a:p>
        </p:txBody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525" y="1118443"/>
            <a:ext cx="9115425" cy="1014413"/>
          </a:xfrm>
        </p:spPr>
        <p:txBody>
          <a:bodyPr/>
          <a:lstStyle/>
          <a:p>
            <a:pPr eaLnBrk="1" hangingPunct="1"/>
            <a:r>
              <a:rPr lang="ru-RU" sz="2800" dirty="0" smtClean="0"/>
              <a:t>Сдача норм ГТО</a:t>
            </a:r>
          </a:p>
        </p:txBody>
      </p:sp>
      <p:pic>
        <p:nvPicPr>
          <p:cNvPr id="1028" name="Picture 4" descr="C:\Users\Dee Paul\Downloads\ma7sjnOkbo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03" y="1647681"/>
            <a:ext cx="2160241" cy="23518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Dee Paul\Downloads\-JniQjQv4x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35625"/>
            <a:ext cx="3590625" cy="2393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admin\Downloads\6ScNI9fnPB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196752"/>
            <a:ext cx="4924848" cy="49248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Прямоугольник 4"/>
          <p:cNvSpPr>
            <a:spLocks noChangeArrowheads="1"/>
          </p:cNvSpPr>
          <p:nvPr/>
        </p:nvSpPr>
        <p:spPr bwMode="auto">
          <a:xfrm>
            <a:off x="0" y="6429375"/>
            <a:ext cx="9144000" cy="28575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48131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840538" y="6357938"/>
            <a:ext cx="1992312" cy="395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0879681-CAA0-451D-9979-6BBAA727595B}" type="slidenum">
              <a:rPr lang="ru-RU" sz="1600" b="1" smtClean="0">
                <a:solidFill>
                  <a:schemeClr val="bg1"/>
                </a:solidFill>
                <a:latin typeface="Times New Roman Cyr" pitchFamily="18" charset="-52"/>
              </a:rPr>
              <a:pPr eaLnBrk="1" hangingPunct="1"/>
              <a:t>38</a:t>
            </a:fld>
            <a:endParaRPr lang="ru-RU" sz="1600" b="1" smtClean="0">
              <a:solidFill>
                <a:schemeClr val="bg1"/>
              </a:solidFill>
              <a:latin typeface="Times New Roman Cyr" pitchFamily="18" charset="-52"/>
            </a:endParaRPr>
          </a:p>
        </p:txBody>
      </p:sp>
      <p:sp>
        <p:nvSpPr>
          <p:cNvPr id="4813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1438"/>
            <a:ext cx="8686800" cy="1371600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chemeClr val="bg2"/>
                </a:solidFill>
              </a:rPr>
              <a:t>Спортивное направление</a:t>
            </a:r>
            <a:endParaRPr lang="ru-RU" sz="3600" smtClean="0">
              <a:solidFill>
                <a:schemeClr val="bg2"/>
              </a:solidFill>
            </a:endParaRPr>
          </a:p>
        </p:txBody>
      </p:sp>
      <p:sp>
        <p:nvSpPr>
          <p:cNvPr id="481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908050"/>
            <a:ext cx="9083675" cy="1014413"/>
          </a:xfrm>
        </p:spPr>
        <p:txBody>
          <a:bodyPr/>
          <a:lstStyle/>
          <a:p>
            <a:pPr eaLnBrk="1" hangingPunct="1"/>
            <a:r>
              <a:rPr lang="ru-RU" sz="2800" smtClean="0"/>
              <a:t>Турнир по бильярду среди работников предприятий атомной промышленности и энергетики</a:t>
            </a:r>
          </a:p>
        </p:txBody>
      </p:sp>
      <p:pic>
        <p:nvPicPr>
          <p:cNvPr id="1026" name="Picture 2" descr="C:\Users\admin\Downloads\DXL2k4hSU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93354"/>
            <a:ext cx="5153025" cy="34360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ownloads\hMZV3dPBnK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916832"/>
            <a:ext cx="4704523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Прямоугольник 4"/>
          <p:cNvSpPr>
            <a:spLocks noChangeArrowheads="1"/>
          </p:cNvSpPr>
          <p:nvPr/>
        </p:nvSpPr>
        <p:spPr bwMode="auto">
          <a:xfrm>
            <a:off x="0" y="6429375"/>
            <a:ext cx="9144000" cy="28575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20483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840538" y="6357938"/>
            <a:ext cx="1992312" cy="395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11B86EB-B6D1-4E15-85F5-42D8AA5547BD}" type="slidenum">
              <a:rPr lang="ru-RU" sz="1600" b="1" smtClean="0">
                <a:solidFill>
                  <a:schemeClr val="bg1"/>
                </a:solidFill>
                <a:latin typeface="Times New Roman Cyr" pitchFamily="18" charset="-52"/>
              </a:rPr>
              <a:pPr eaLnBrk="1" hangingPunct="1"/>
              <a:t>39</a:t>
            </a:fld>
            <a:endParaRPr lang="ru-RU" sz="1600" b="1" smtClean="0">
              <a:solidFill>
                <a:schemeClr val="bg1"/>
              </a:solidFill>
              <a:latin typeface="Times New Roman Cyr" pitchFamily="18" charset="-52"/>
            </a:endParaRPr>
          </a:p>
        </p:txBody>
      </p:sp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>
                <a:solidFill>
                  <a:schemeClr val="bg2"/>
                </a:solidFill>
              </a:rPr>
              <a:t>Информационное направление</a:t>
            </a:r>
            <a:br>
              <a:rPr lang="ru-RU" sz="4000" smtClean="0">
                <a:solidFill>
                  <a:schemeClr val="bg2"/>
                </a:solidFill>
              </a:rPr>
            </a:br>
            <a:r>
              <a:rPr lang="ru-RU" sz="3600" smtClean="0">
                <a:solidFill>
                  <a:schemeClr val="bg2"/>
                </a:solidFill>
              </a:rPr>
              <a:t>Задачи:</a:t>
            </a:r>
          </a:p>
        </p:txBody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14500"/>
            <a:ext cx="8829675" cy="3886200"/>
          </a:xfrm>
        </p:spPr>
        <p:txBody>
          <a:bodyPr/>
          <a:lstStyle/>
          <a:p>
            <a:pPr eaLnBrk="1" hangingPunct="1"/>
            <a:r>
              <a:rPr lang="ru-RU" smtClean="0"/>
              <a:t>Привлечение молодежи на АЭС</a:t>
            </a:r>
          </a:p>
          <a:p>
            <a:pPr eaLnBrk="1" hangingPunct="1"/>
            <a:endParaRPr lang="ru-RU" sz="900" smtClean="0"/>
          </a:p>
          <a:p>
            <a:pPr eaLnBrk="1" hangingPunct="1"/>
            <a:r>
              <a:rPr lang="ru-RU" smtClean="0"/>
              <a:t>Информирование работников станции о деятельности МО АЭС</a:t>
            </a:r>
          </a:p>
          <a:p>
            <a:pPr eaLnBrk="1" hangingPunct="1"/>
            <a:endParaRPr lang="ru-RU" sz="900" smtClean="0"/>
          </a:p>
          <a:p>
            <a:pPr eaLnBrk="1" hangingPunct="1"/>
            <a:r>
              <a:rPr lang="ru-RU" smtClean="0"/>
              <a:t>Освещение в СМИ мероприятий МО АЭС</a:t>
            </a:r>
          </a:p>
          <a:p>
            <a:pPr eaLnBrk="1" hangingPunct="1"/>
            <a:endParaRPr lang="ru-RU" sz="900" smtClean="0"/>
          </a:p>
          <a:p>
            <a:pPr eaLnBrk="1" hangingPunct="1"/>
            <a:r>
              <a:rPr lang="ru-RU" smtClean="0"/>
              <a:t>Налаживание обратной связи с молодыми работниками</a:t>
            </a:r>
          </a:p>
        </p:txBody>
      </p:sp>
      <p:sp>
        <p:nvSpPr>
          <p:cNvPr id="20486" name="Rectangle 5"/>
          <p:cNvSpPr>
            <a:spLocks noChangeArrowheads="1"/>
          </p:cNvSpPr>
          <p:nvPr/>
        </p:nvSpPr>
        <p:spPr bwMode="auto">
          <a:xfrm>
            <a:off x="468313" y="5700713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ru-RU" sz="24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97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Прямоугольник 4"/>
          <p:cNvSpPr>
            <a:spLocks noChangeArrowheads="1"/>
          </p:cNvSpPr>
          <p:nvPr/>
        </p:nvSpPr>
        <p:spPr bwMode="auto">
          <a:xfrm>
            <a:off x="0" y="6429375"/>
            <a:ext cx="9144000" cy="28575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5123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840538" y="6281738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8B29602-E6A0-4D40-A1F4-8CF1C9F844A0}" type="slidenum">
              <a:rPr lang="ru-RU" sz="1600" b="1" smtClean="0">
                <a:solidFill>
                  <a:schemeClr val="bg1"/>
                </a:solidFill>
                <a:latin typeface="Times New Roman Cyr" pitchFamily="18" charset="-52"/>
              </a:rPr>
              <a:pPr eaLnBrk="1" hangingPunct="1"/>
              <a:t>4</a:t>
            </a:fld>
            <a:endParaRPr lang="ru-RU" sz="1600" b="1" smtClean="0">
              <a:solidFill>
                <a:schemeClr val="bg1"/>
              </a:solidFill>
              <a:latin typeface="Times New Roman Cyr" pitchFamily="18" charset="-52"/>
            </a:endParaRPr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9115425" cy="1371601"/>
          </a:xfrm>
        </p:spPr>
        <p:txBody>
          <a:bodyPr/>
          <a:lstStyle/>
          <a:p>
            <a:pPr eaLnBrk="1" hangingPunct="1"/>
            <a:r>
              <a:rPr lang="ru-RU" sz="3900" smtClean="0">
                <a:solidFill>
                  <a:schemeClr val="bg2"/>
                </a:solidFill>
              </a:rPr>
              <a:t>Научное направление</a:t>
            </a: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auto">
          <a:xfrm>
            <a:off x="107950" y="908050"/>
            <a:ext cx="900747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800" dirty="0" smtClean="0"/>
              <a:t>Участие </a:t>
            </a:r>
            <a:r>
              <a:rPr lang="ru-RU" sz="2800" dirty="0"/>
              <a:t>в «Техническом туре 2019» посвященного 65-летию атомной энергетики в </a:t>
            </a:r>
            <a:r>
              <a:rPr lang="ru-RU" sz="2800" dirty="0" err="1"/>
              <a:t>г.Десногорск</a:t>
            </a:r>
            <a:endParaRPr lang="ru-RU" sz="2800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/>
            </a:pPr>
            <a:endParaRPr lang="ru-RU" sz="2800" dirty="0" smtClean="0"/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endParaRPr lang="ru-RU" sz="2400" dirty="0" smtClean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endParaRPr lang="ru-RU" sz="2400" dirty="0" smtClean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endParaRPr lang="ru-RU" sz="2500" dirty="0"/>
          </a:p>
        </p:txBody>
      </p:sp>
      <p:pic>
        <p:nvPicPr>
          <p:cNvPr id="9" name="Picture 3" descr="C:\Users\admin\Downloads\02_07_19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01" y="1916832"/>
            <a:ext cx="4595371" cy="30616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ownloads\02_07_19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372" y="3538141"/>
            <a:ext cx="4276339" cy="28491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411174"/>
      </p:ext>
    </p:extLst>
  </p:cSld>
  <p:clrMapOvr>
    <a:masterClrMapping/>
  </p:clrMapOvr>
  <p:transition spd="slow" advTm="7762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1438"/>
            <a:ext cx="8686800" cy="1371600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chemeClr val="bg2"/>
                </a:solidFill>
              </a:rPr>
              <a:t>Информационное направление</a:t>
            </a:r>
            <a:endParaRPr lang="ru-RU" sz="3600" smtClean="0">
              <a:solidFill>
                <a:schemeClr val="bg2"/>
              </a:solidFill>
            </a:endParaRPr>
          </a:p>
        </p:txBody>
      </p:sp>
      <p:sp>
        <p:nvSpPr>
          <p:cNvPr id="50179" name="Прямоугольник 4"/>
          <p:cNvSpPr>
            <a:spLocks noChangeArrowheads="1"/>
          </p:cNvSpPr>
          <p:nvPr/>
        </p:nvSpPr>
        <p:spPr bwMode="auto">
          <a:xfrm>
            <a:off x="0" y="6429375"/>
            <a:ext cx="9144000" cy="28575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50180" name="Номер слайда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146EFEA-A76E-442A-AD42-60F55D098C2D}" type="slidenum">
              <a:rPr lang="ru-RU" sz="1600" smtClean="0">
                <a:solidFill>
                  <a:schemeClr val="bg1"/>
                </a:solidFill>
                <a:latin typeface="Times New Roman Cyr" pitchFamily="18" charset="-52"/>
              </a:rPr>
              <a:pPr eaLnBrk="1" hangingPunct="1"/>
              <a:t>40</a:t>
            </a:fld>
            <a:endParaRPr lang="ru-RU" sz="1600" smtClean="0">
              <a:solidFill>
                <a:schemeClr val="bg1"/>
              </a:solidFill>
              <a:latin typeface="Times New Roman Cyr" pitchFamily="18" charset="-52"/>
            </a:endParaRPr>
          </a:p>
        </p:txBody>
      </p:sp>
      <p:sp>
        <p:nvSpPr>
          <p:cNvPr id="501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525" y="981075"/>
            <a:ext cx="9115425" cy="1014413"/>
          </a:xfrm>
        </p:spPr>
        <p:txBody>
          <a:bodyPr/>
          <a:lstStyle/>
          <a:p>
            <a:pPr eaLnBrk="1" hangingPunct="1"/>
            <a:r>
              <a:rPr lang="ru-RU" dirty="0" smtClean="0"/>
              <a:t>Сайт Молодежной организации </a:t>
            </a:r>
            <a:r>
              <a:rPr lang="en-US" b="1" dirty="0" smtClean="0"/>
              <a:t>molaes.ru</a:t>
            </a:r>
            <a:endParaRPr lang="ru-RU" dirty="0" smtClean="0"/>
          </a:p>
        </p:txBody>
      </p:sp>
      <p:pic>
        <p:nvPicPr>
          <p:cNvPr id="1026" name="Picture 2" descr="C:\Users\admin\Downloads\Сай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778" y="1518691"/>
            <a:ext cx="5258494" cy="486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1438"/>
            <a:ext cx="8686800" cy="1371600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chemeClr val="bg2"/>
                </a:solidFill>
              </a:rPr>
              <a:t>Информационное направление</a:t>
            </a:r>
            <a:endParaRPr lang="ru-RU" sz="3600" smtClean="0">
              <a:solidFill>
                <a:schemeClr val="bg2"/>
              </a:solidFill>
            </a:endParaRPr>
          </a:p>
        </p:txBody>
      </p:sp>
      <p:sp>
        <p:nvSpPr>
          <p:cNvPr id="51203" name="Прямоугольник 4"/>
          <p:cNvSpPr>
            <a:spLocks noChangeArrowheads="1"/>
          </p:cNvSpPr>
          <p:nvPr/>
        </p:nvSpPr>
        <p:spPr bwMode="auto">
          <a:xfrm>
            <a:off x="0" y="6429375"/>
            <a:ext cx="9144000" cy="28575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51204" name="Номер слайда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9C308C7-2CDC-40DF-838B-6333B7DDBE70}" type="slidenum">
              <a:rPr lang="ru-RU" sz="1600" smtClean="0">
                <a:solidFill>
                  <a:schemeClr val="bg1"/>
                </a:solidFill>
                <a:latin typeface="Times New Roman Cyr" pitchFamily="18" charset="-52"/>
              </a:rPr>
              <a:pPr eaLnBrk="1" hangingPunct="1"/>
              <a:t>41</a:t>
            </a:fld>
            <a:endParaRPr lang="ru-RU" sz="1600" smtClean="0">
              <a:solidFill>
                <a:schemeClr val="bg1"/>
              </a:solidFill>
              <a:latin typeface="Times New Roman Cyr" pitchFamily="18" charset="-52"/>
            </a:endParaRPr>
          </a:p>
        </p:txBody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525" y="981075"/>
            <a:ext cx="9115425" cy="1014413"/>
          </a:xfrm>
        </p:spPr>
        <p:txBody>
          <a:bodyPr/>
          <a:lstStyle/>
          <a:p>
            <a:pPr eaLnBrk="1" hangingPunct="1"/>
            <a:r>
              <a:rPr lang="ru-RU" dirty="0" smtClean="0"/>
              <a:t>Группа  «</a:t>
            </a:r>
            <a:r>
              <a:rPr lang="ru-RU" dirty="0" err="1" smtClean="0"/>
              <a:t>ВКонтакте</a:t>
            </a:r>
            <a:r>
              <a:rPr lang="ru-RU" dirty="0" smtClean="0"/>
              <a:t>» </a:t>
            </a:r>
            <a:r>
              <a:rPr lang="en-US" b="1" dirty="0" smtClean="0"/>
              <a:t>vk.com</a:t>
            </a:r>
            <a:r>
              <a:rPr lang="ru-RU" b="1" dirty="0" smtClean="0"/>
              <a:t>/</a:t>
            </a:r>
            <a:r>
              <a:rPr lang="en-US" b="1" dirty="0" err="1" smtClean="0"/>
              <a:t>molaes</a:t>
            </a:r>
            <a:endParaRPr lang="ru-RU" dirty="0" smtClean="0"/>
          </a:p>
        </p:txBody>
      </p:sp>
      <p:pic>
        <p:nvPicPr>
          <p:cNvPr id="2050" name="Picture 2" descr="C:\Users\admin\Downloads\В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3" y="1556792"/>
            <a:ext cx="6120681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1438"/>
            <a:ext cx="8686800" cy="1371600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chemeClr val="bg2"/>
                </a:solidFill>
              </a:rPr>
              <a:t>Информационное направление</a:t>
            </a:r>
            <a:endParaRPr lang="ru-RU" sz="3600" smtClean="0">
              <a:solidFill>
                <a:schemeClr val="bg2"/>
              </a:solidFill>
            </a:endParaRPr>
          </a:p>
        </p:txBody>
      </p:sp>
      <p:sp>
        <p:nvSpPr>
          <p:cNvPr id="52227" name="Прямоугольник 4"/>
          <p:cNvSpPr>
            <a:spLocks noChangeArrowheads="1"/>
          </p:cNvSpPr>
          <p:nvPr/>
        </p:nvSpPr>
        <p:spPr bwMode="auto">
          <a:xfrm>
            <a:off x="0" y="6429375"/>
            <a:ext cx="9144000" cy="28575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52228" name="Номер слайда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9F5C0FB-9FD7-4366-861F-037C31759215}" type="slidenum">
              <a:rPr lang="ru-RU" sz="1600" b="1" smtClean="0">
                <a:solidFill>
                  <a:schemeClr val="bg1"/>
                </a:solidFill>
                <a:latin typeface="Times New Roman Cyr" pitchFamily="18" charset="-52"/>
              </a:rPr>
              <a:pPr eaLnBrk="1" hangingPunct="1"/>
              <a:t>42</a:t>
            </a:fld>
            <a:endParaRPr lang="ru-RU" sz="1600" b="1" smtClean="0">
              <a:solidFill>
                <a:schemeClr val="bg1"/>
              </a:solidFill>
              <a:latin typeface="Times New Roman Cyr" pitchFamily="18" charset="-52"/>
            </a:endParaRPr>
          </a:p>
        </p:txBody>
      </p:sp>
      <p:sp>
        <p:nvSpPr>
          <p:cNvPr id="522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525" y="981075"/>
            <a:ext cx="9115425" cy="1014413"/>
          </a:xfrm>
        </p:spPr>
        <p:txBody>
          <a:bodyPr/>
          <a:lstStyle/>
          <a:p>
            <a:pPr eaLnBrk="1" hangingPunct="1"/>
            <a:r>
              <a:rPr lang="ru-RU" sz="3000" dirty="0" smtClean="0"/>
              <a:t>Раздел «Молодежь» на внутреннем сайте Ленинградской АЭС </a:t>
            </a:r>
          </a:p>
          <a:p>
            <a:pPr eaLnBrk="1" hangingPunct="1"/>
            <a:r>
              <a:rPr lang="ru-RU" sz="3000" dirty="0" smtClean="0"/>
              <a:t>Информационные доски Молодежной организации</a:t>
            </a:r>
          </a:p>
          <a:p>
            <a:pPr eaLnBrk="1" hangingPunct="1"/>
            <a:r>
              <a:rPr lang="ru-RU" sz="3000" dirty="0" smtClean="0"/>
              <a:t>Информационные панели</a:t>
            </a:r>
          </a:p>
          <a:p>
            <a:pPr eaLnBrk="1" hangingPunct="1"/>
            <a:r>
              <a:rPr lang="ru-RU" sz="3000" dirty="0" smtClean="0"/>
              <a:t>Телевизор на площади Победы г.Сосновый Бор</a:t>
            </a:r>
          </a:p>
          <a:p>
            <a:pPr eaLnBrk="1" hangingPunct="1"/>
            <a:r>
              <a:rPr lang="ru-RU" sz="3000" dirty="0" smtClean="0"/>
              <a:t>Газета «Вестник ЛАЭС»</a:t>
            </a:r>
          </a:p>
          <a:p>
            <a:pPr eaLnBrk="1" hangingPunct="1"/>
            <a:r>
              <a:rPr lang="ru-RU" sz="3000" dirty="0" smtClean="0"/>
              <a:t>Журнал Росэнергоатом</a:t>
            </a:r>
          </a:p>
          <a:p>
            <a:pPr eaLnBrk="1" hangingPunct="1"/>
            <a:r>
              <a:rPr lang="ru-RU" sz="3000" dirty="0" smtClean="0"/>
              <a:t>Отраслевые сайты: </a:t>
            </a:r>
            <a:r>
              <a:rPr lang="en-US" sz="3000" dirty="0" smtClean="0"/>
              <a:t>ProAtom.ru, PublicAtom.ru, Rosatom.ru, Rosenergoatom.ru </a:t>
            </a:r>
            <a:r>
              <a:rPr lang="ru-RU" sz="3000" dirty="0" smtClean="0"/>
              <a:t>и др.</a:t>
            </a:r>
          </a:p>
          <a:p>
            <a:pPr eaLnBrk="1" hangingPunct="1"/>
            <a:r>
              <a:rPr lang="ru-RU" sz="3000" dirty="0" err="1" smtClean="0"/>
              <a:t>Сосновоборское</a:t>
            </a:r>
            <a:r>
              <a:rPr lang="ru-RU" sz="3000" dirty="0" smtClean="0"/>
              <a:t> ТВ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Прямоугольник 4"/>
          <p:cNvSpPr>
            <a:spLocks noChangeArrowheads="1"/>
          </p:cNvSpPr>
          <p:nvPr/>
        </p:nvSpPr>
        <p:spPr bwMode="auto">
          <a:xfrm>
            <a:off x="0" y="6429375"/>
            <a:ext cx="9144000" cy="28575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840538" y="6357938"/>
            <a:ext cx="1992312" cy="395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8275D0F-3BD7-41E3-85EF-0028B13B5CF0}" type="slidenum">
              <a:rPr lang="ru-RU" sz="1600" b="1" smtClean="0">
                <a:solidFill>
                  <a:schemeClr val="bg1"/>
                </a:solidFill>
                <a:latin typeface="Times New Roman Cyr" pitchFamily="18" charset="-52"/>
              </a:rPr>
              <a:pPr eaLnBrk="1" hangingPunct="1"/>
              <a:t>43</a:t>
            </a:fld>
            <a:endParaRPr lang="ru-RU" sz="1600" b="1" smtClean="0">
              <a:solidFill>
                <a:schemeClr val="bg1"/>
              </a:solidFill>
              <a:latin typeface="Times New Roman Cyr" pitchFamily="18" charset="-52"/>
            </a:endParaRPr>
          </a:p>
        </p:txBody>
      </p:sp>
      <p:sp>
        <p:nvSpPr>
          <p:cNvPr id="5325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578850" cy="1371600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chemeClr val="bg2"/>
                </a:solidFill>
              </a:rPr>
              <a:t>Участие в городских мероприятиях </a:t>
            </a:r>
          </a:p>
        </p:txBody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3886200"/>
          </a:xfrm>
        </p:spPr>
        <p:txBody>
          <a:bodyPr/>
          <a:lstStyle/>
          <a:p>
            <a:pPr eaLnBrk="1" hangingPunct="1"/>
            <a:r>
              <a:rPr lang="ru-RU" dirty="0"/>
              <a:t>Участие в проекте Молодежная столица Росэнергоатома</a:t>
            </a:r>
            <a:endParaRPr lang="ru-RU" dirty="0" smtClean="0"/>
          </a:p>
        </p:txBody>
      </p:sp>
      <p:pic>
        <p:nvPicPr>
          <p:cNvPr id="7170" name="Picture 2" descr="C:\Users\admin\Downloads\57a3a3a28956484c6b82f83ad25cb972_1252.4673913043x5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50" y="2276872"/>
            <a:ext cx="8543500" cy="3827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3657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Прямоугольник 4"/>
          <p:cNvSpPr>
            <a:spLocks noChangeArrowheads="1"/>
          </p:cNvSpPr>
          <p:nvPr/>
        </p:nvSpPr>
        <p:spPr bwMode="auto">
          <a:xfrm>
            <a:off x="0" y="6429375"/>
            <a:ext cx="9144000" cy="28575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840538" y="6357938"/>
            <a:ext cx="1992312" cy="395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8275D0F-3BD7-41E3-85EF-0028B13B5CF0}" type="slidenum">
              <a:rPr lang="ru-RU" sz="1600" b="1" smtClean="0">
                <a:solidFill>
                  <a:schemeClr val="bg1"/>
                </a:solidFill>
                <a:latin typeface="Times New Roman Cyr" pitchFamily="18" charset="-52"/>
              </a:rPr>
              <a:pPr eaLnBrk="1" hangingPunct="1"/>
              <a:t>44</a:t>
            </a:fld>
            <a:endParaRPr lang="ru-RU" sz="1600" b="1" smtClean="0">
              <a:solidFill>
                <a:schemeClr val="bg1"/>
              </a:solidFill>
              <a:latin typeface="Times New Roman Cyr" pitchFamily="18" charset="-52"/>
            </a:endParaRPr>
          </a:p>
        </p:txBody>
      </p:sp>
      <p:sp>
        <p:nvSpPr>
          <p:cNvPr id="5325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578850" cy="1371600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chemeClr val="bg2"/>
                </a:solidFill>
              </a:rPr>
              <a:t>Участие в городских мероприятиях </a:t>
            </a:r>
          </a:p>
        </p:txBody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3886200"/>
          </a:xfrm>
        </p:spPr>
        <p:txBody>
          <a:bodyPr/>
          <a:lstStyle/>
          <a:p>
            <a:pPr eaLnBrk="1" hangingPunct="1"/>
            <a:r>
              <a:rPr lang="ru-RU" smtClean="0"/>
              <a:t>Городской молодежный субботник</a:t>
            </a:r>
          </a:p>
        </p:txBody>
      </p:sp>
      <p:pic>
        <p:nvPicPr>
          <p:cNvPr id="29705" name="Picture 9" descr="C:\Users\Dee Paul\Downloads\VB9sHWLqIX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82" y="1628800"/>
            <a:ext cx="4064000" cy="2705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0" name="Picture 14" descr="C:\Users\Dee Paul\Downloads\nSHcmBdpwz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92086"/>
            <a:ext cx="4515459" cy="25418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http://cs622720.vk.me/v622720459/2e887/x-rc4roVmb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388" y="3968270"/>
            <a:ext cx="4625892" cy="26039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994492"/>
      </p:ext>
    </p:extLst>
  </p:cSld>
  <p:clrMapOvr>
    <a:masterClrMapping/>
  </p:clrMapOvr>
  <p:transition spd="slow" advTm="3657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Прямоугольник 4"/>
          <p:cNvSpPr>
            <a:spLocks noChangeArrowheads="1"/>
          </p:cNvSpPr>
          <p:nvPr/>
        </p:nvSpPr>
        <p:spPr bwMode="auto">
          <a:xfrm>
            <a:off x="0" y="6429375"/>
            <a:ext cx="9144000" cy="28575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54275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840538" y="6357938"/>
            <a:ext cx="1992312" cy="395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B1624EB-251F-41D5-A424-0F3F29D96499}" type="slidenum">
              <a:rPr lang="ru-RU" sz="1600" b="1" smtClean="0">
                <a:solidFill>
                  <a:schemeClr val="bg1"/>
                </a:solidFill>
                <a:latin typeface="Times New Roman Cyr" pitchFamily="18" charset="-52"/>
              </a:rPr>
              <a:pPr eaLnBrk="1" hangingPunct="1"/>
              <a:t>45</a:t>
            </a:fld>
            <a:endParaRPr lang="ru-RU" sz="1600" b="1" smtClean="0">
              <a:solidFill>
                <a:schemeClr val="bg1"/>
              </a:solidFill>
              <a:latin typeface="Times New Roman Cyr" pitchFamily="18" charset="-52"/>
            </a:endParaRPr>
          </a:p>
        </p:txBody>
      </p:sp>
      <p:sp>
        <p:nvSpPr>
          <p:cNvPr id="5427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578850" cy="1371600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chemeClr val="bg2"/>
                </a:solidFill>
              </a:rPr>
              <a:t>Участие в городских мероприятиях </a:t>
            </a:r>
          </a:p>
        </p:txBody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3886200"/>
          </a:xfrm>
        </p:spPr>
        <p:txBody>
          <a:bodyPr/>
          <a:lstStyle/>
          <a:p>
            <a:pPr eaLnBrk="1" hangingPunct="1"/>
            <a:r>
              <a:rPr lang="ru-RU" sz="2900" smtClean="0"/>
              <a:t>День памяти Чернобыльской катастрофы</a:t>
            </a:r>
          </a:p>
        </p:txBody>
      </p:sp>
      <p:pic>
        <p:nvPicPr>
          <p:cNvPr id="17410" name="Picture 2" descr="C:\Users\admin\Downloads\61e4b24fa79a41310bb6d027239417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58" y="4063744"/>
            <a:ext cx="3779912" cy="28349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admin\Downloads\aa2d88cb77c89c090482e5c538d4cb2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49338"/>
            <a:ext cx="3638179" cy="27286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admin\Downloads\608bdb254b1872f48648e93bba69ca6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214" y="1484784"/>
            <a:ext cx="4286251" cy="3214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3657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Прямоугольник 4"/>
          <p:cNvSpPr>
            <a:spLocks noChangeArrowheads="1"/>
          </p:cNvSpPr>
          <p:nvPr/>
        </p:nvSpPr>
        <p:spPr bwMode="auto">
          <a:xfrm>
            <a:off x="0" y="6429375"/>
            <a:ext cx="9144000" cy="28575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55299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840538" y="6357938"/>
            <a:ext cx="1992312" cy="395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C9705CC-B3AA-4B11-A9B4-01C6D3E284E6}" type="slidenum">
              <a:rPr lang="ru-RU" sz="1600" b="1" smtClean="0">
                <a:solidFill>
                  <a:schemeClr val="bg1"/>
                </a:solidFill>
                <a:latin typeface="Times New Roman Cyr" pitchFamily="18" charset="-52"/>
              </a:rPr>
              <a:pPr eaLnBrk="1" hangingPunct="1"/>
              <a:t>46</a:t>
            </a:fld>
            <a:endParaRPr lang="ru-RU" sz="1600" b="1" smtClean="0">
              <a:solidFill>
                <a:schemeClr val="bg1"/>
              </a:solidFill>
              <a:latin typeface="Times New Roman Cyr" pitchFamily="18" charset="-52"/>
            </a:endParaRPr>
          </a:p>
        </p:txBody>
      </p:sp>
      <p:sp>
        <p:nvSpPr>
          <p:cNvPr id="5530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578850" cy="1371600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chemeClr val="bg2"/>
                </a:solidFill>
              </a:rPr>
              <a:t>Участие в городских мероприятиях </a:t>
            </a:r>
          </a:p>
        </p:txBody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3886200"/>
          </a:xfrm>
        </p:spPr>
        <p:txBody>
          <a:bodyPr/>
          <a:lstStyle/>
          <a:p>
            <a:pPr eaLnBrk="1" hangingPunct="1"/>
            <a:r>
              <a:rPr lang="ru-RU" smtClean="0"/>
              <a:t>Международный день трудящихся</a:t>
            </a:r>
          </a:p>
        </p:txBody>
      </p:sp>
      <p:pic>
        <p:nvPicPr>
          <p:cNvPr id="115714" name="Picture 2" descr="http://www.laes.ru/content/pressa/reliz/2015/sd7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484784"/>
            <a:ext cx="4526065" cy="25968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6" name="Picture 4" descr="http://www.laes.ru/content/pressa/reliz/2015/sd77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432" y="3913236"/>
            <a:ext cx="4462080" cy="29721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8" name="Picture 6" descr="http://www.laes.ru/content/pressa/reliz/2015/sd69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94" y="1554435"/>
            <a:ext cx="3345210" cy="50178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3657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Прямоугольник 4"/>
          <p:cNvSpPr>
            <a:spLocks noChangeArrowheads="1"/>
          </p:cNvSpPr>
          <p:nvPr/>
        </p:nvSpPr>
        <p:spPr bwMode="auto">
          <a:xfrm>
            <a:off x="0" y="6429375"/>
            <a:ext cx="9144000" cy="28575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56323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840538" y="6357938"/>
            <a:ext cx="1992312" cy="395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0494234-AC50-4250-B1F5-942001DF12DA}" type="slidenum">
              <a:rPr lang="ru-RU" sz="1600" b="1" smtClean="0">
                <a:solidFill>
                  <a:schemeClr val="bg1"/>
                </a:solidFill>
                <a:latin typeface="Times New Roman Cyr" pitchFamily="18" charset="-52"/>
              </a:rPr>
              <a:pPr eaLnBrk="1" hangingPunct="1"/>
              <a:t>47</a:t>
            </a:fld>
            <a:endParaRPr lang="ru-RU" sz="1600" b="1" smtClean="0">
              <a:solidFill>
                <a:schemeClr val="bg1"/>
              </a:solidFill>
              <a:latin typeface="Times New Roman Cyr" pitchFamily="18" charset="-52"/>
            </a:endParaRPr>
          </a:p>
        </p:txBody>
      </p:sp>
      <p:sp>
        <p:nvSpPr>
          <p:cNvPr id="5632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1463"/>
            <a:ext cx="8578850" cy="1371600"/>
          </a:xfrm>
        </p:spPr>
        <p:txBody>
          <a:bodyPr/>
          <a:lstStyle/>
          <a:p>
            <a:pPr eaLnBrk="1" hangingPunct="1"/>
            <a:r>
              <a:rPr lang="ru-RU" sz="4000" dirty="0" smtClean="0">
                <a:solidFill>
                  <a:schemeClr val="bg2"/>
                </a:solidFill>
              </a:rPr>
              <a:t>Участие в городских мероприятиях </a:t>
            </a:r>
          </a:p>
        </p:txBody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57313"/>
            <a:ext cx="8229600" cy="3886200"/>
          </a:xfrm>
        </p:spPr>
        <p:txBody>
          <a:bodyPr/>
          <a:lstStyle/>
          <a:p>
            <a:pPr eaLnBrk="1" hangingPunct="1"/>
            <a:r>
              <a:rPr lang="ru-RU" smtClean="0"/>
              <a:t>Акция «Георгиевская ленточка» </a:t>
            </a:r>
          </a:p>
        </p:txBody>
      </p:sp>
      <p:pic>
        <p:nvPicPr>
          <p:cNvPr id="28679" name="Picture 11" descr="IMG_14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94160"/>
            <a:ext cx="3390546" cy="4513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C:\Users\admin\Downloads\HqkWjug9zs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555" y="4231010"/>
            <a:ext cx="3428553" cy="22857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dmin\Downloads\zDP9BseFLZ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26754"/>
            <a:ext cx="3456384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5922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Прямоугольник 4"/>
          <p:cNvSpPr>
            <a:spLocks noChangeArrowheads="1"/>
          </p:cNvSpPr>
          <p:nvPr/>
        </p:nvSpPr>
        <p:spPr bwMode="auto">
          <a:xfrm>
            <a:off x="0" y="6429375"/>
            <a:ext cx="9144000" cy="28575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57347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840538" y="6357938"/>
            <a:ext cx="1992312" cy="395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09F992A-658E-4CD1-A337-07DFBC10C3DF}" type="slidenum">
              <a:rPr lang="ru-RU" sz="1600" b="1" smtClean="0">
                <a:solidFill>
                  <a:schemeClr val="bg1"/>
                </a:solidFill>
                <a:latin typeface="Times New Roman Cyr" pitchFamily="18" charset="-52"/>
              </a:rPr>
              <a:pPr eaLnBrk="1" hangingPunct="1"/>
              <a:t>48</a:t>
            </a:fld>
            <a:endParaRPr lang="ru-RU" sz="1600" b="1" smtClean="0">
              <a:solidFill>
                <a:schemeClr val="bg1"/>
              </a:solidFill>
              <a:latin typeface="Times New Roman Cyr" pitchFamily="18" charset="-52"/>
            </a:endParaRPr>
          </a:p>
        </p:txBody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185863"/>
            <a:ext cx="8535988" cy="3886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800" smtClean="0"/>
              <a:t>Городская акция «Свеча Памяти»</a:t>
            </a:r>
            <a:r>
              <a:rPr lang="ru-RU" sz="2400" smtClean="0"/>
              <a:t/>
            </a:r>
            <a:br>
              <a:rPr lang="ru-RU" sz="2400" smtClean="0"/>
            </a:br>
            <a:endParaRPr lang="ru-RU" sz="2400" smtClean="0"/>
          </a:p>
        </p:txBody>
      </p:sp>
      <p:sp>
        <p:nvSpPr>
          <p:cNvPr id="5734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1438"/>
            <a:ext cx="8578850" cy="1371600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chemeClr val="bg2"/>
                </a:solidFill>
              </a:rPr>
              <a:t>Участие в городских мероприятиях </a:t>
            </a:r>
          </a:p>
        </p:txBody>
      </p:sp>
      <p:pic>
        <p:nvPicPr>
          <p:cNvPr id="31750" name="Picture 2" descr="http://www.laes.ru/content/youth/2011/P1500351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785938"/>
            <a:ext cx="5737326" cy="44513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1785938"/>
            <a:ext cx="3214687" cy="44513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864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Прямоугольник 4"/>
          <p:cNvSpPr>
            <a:spLocks noChangeArrowheads="1"/>
          </p:cNvSpPr>
          <p:nvPr/>
        </p:nvSpPr>
        <p:spPr bwMode="auto">
          <a:xfrm>
            <a:off x="0" y="6429375"/>
            <a:ext cx="9144000" cy="28575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59395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840538" y="6357938"/>
            <a:ext cx="1992312" cy="395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9873E36-5AD5-496D-8FA9-B0F8A8C7267F}" type="slidenum">
              <a:rPr lang="ru-RU" sz="1600" b="1" smtClean="0">
                <a:solidFill>
                  <a:schemeClr val="bg1"/>
                </a:solidFill>
                <a:latin typeface="Times New Roman Cyr" pitchFamily="18" charset="-52"/>
              </a:rPr>
              <a:pPr eaLnBrk="1" hangingPunct="1"/>
              <a:t>49</a:t>
            </a:fld>
            <a:endParaRPr lang="ru-RU" sz="1600" b="1" smtClean="0">
              <a:solidFill>
                <a:schemeClr val="bg1"/>
              </a:solidFill>
              <a:latin typeface="Times New Roman Cyr" pitchFamily="18" charset="-52"/>
            </a:endParaRPr>
          </a:p>
        </p:txBody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052513"/>
            <a:ext cx="8535988" cy="3886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800" smtClean="0"/>
              <a:t>Городская акция «Бессмертный полк»</a:t>
            </a:r>
            <a:endParaRPr lang="ru-RU" sz="2400" smtClean="0"/>
          </a:p>
        </p:txBody>
      </p:sp>
      <p:sp>
        <p:nvSpPr>
          <p:cNvPr id="5939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1438"/>
            <a:ext cx="8578850" cy="1371600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chemeClr val="bg2"/>
                </a:solidFill>
              </a:rPr>
              <a:t>Участие в городских мероприятиях </a:t>
            </a:r>
          </a:p>
        </p:txBody>
      </p:sp>
      <p:pic>
        <p:nvPicPr>
          <p:cNvPr id="10242" name="Picture 2" descr="C:\Users\admin\Downloads\k_rfIAYr76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33" y="4417640"/>
            <a:ext cx="4097181" cy="1988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dmin\Downloads\OXGZF9uTCd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305" y="1498785"/>
            <a:ext cx="3387055" cy="23145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admin\Downloads\rmSHi-D1oz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305" y="3743863"/>
            <a:ext cx="3522143" cy="26416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admin\Downloads\ZnklIcztWn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92" y="1498786"/>
            <a:ext cx="3952822" cy="29646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4864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Прямоугольник 4"/>
          <p:cNvSpPr>
            <a:spLocks noChangeArrowheads="1"/>
          </p:cNvSpPr>
          <p:nvPr/>
        </p:nvSpPr>
        <p:spPr bwMode="auto">
          <a:xfrm>
            <a:off x="0" y="6429375"/>
            <a:ext cx="9144000" cy="28575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5123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840538" y="6281738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8B29602-E6A0-4D40-A1F4-8CF1C9F844A0}" type="slidenum">
              <a:rPr lang="ru-RU" sz="1600" b="1" smtClean="0">
                <a:solidFill>
                  <a:schemeClr val="bg1"/>
                </a:solidFill>
                <a:latin typeface="Times New Roman Cyr" pitchFamily="18" charset="-52"/>
              </a:rPr>
              <a:pPr eaLnBrk="1" hangingPunct="1"/>
              <a:t>5</a:t>
            </a:fld>
            <a:endParaRPr lang="ru-RU" sz="1600" b="1" smtClean="0">
              <a:solidFill>
                <a:schemeClr val="bg1"/>
              </a:solidFill>
              <a:latin typeface="Times New Roman Cyr" pitchFamily="18" charset="-52"/>
            </a:endParaRPr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9115425" cy="1371601"/>
          </a:xfrm>
        </p:spPr>
        <p:txBody>
          <a:bodyPr/>
          <a:lstStyle/>
          <a:p>
            <a:pPr eaLnBrk="1" hangingPunct="1"/>
            <a:r>
              <a:rPr lang="ru-RU" sz="3900" dirty="0" smtClean="0">
                <a:solidFill>
                  <a:schemeClr val="bg2"/>
                </a:solidFill>
              </a:rPr>
              <a:t>Научное направление</a:t>
            </a: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auto">
          <a:xfrm>
            <a:off x="467544" y="980728"/>
            <a:ext cx="9007475" cy="1008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z="2800" dirty="0"/>
          </a:p>
        </p:txBody>
      </p:sp>
      <p:sp>
        <p:nvSpPr>
          <p:cNvPr id="9" name="Rectangle 21"/>
          <p:cNvSpPr>
            <a:spLocks noChangeArrowheads="1"/>
          </p:cNvSpPr>
          <p:nvPr/>
        </p:nvSpPr>
        <p:spPr bwMode="auto">
          <a:xfrm>
            <a:off x="107950" y="908050"/>
            <a:ext cx="900747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800" dirty="0" smtClean="0"/>
              <a:t>Участие </a:t>
            </a:r>
            <a:r>
              <a:rPr lang="ru-RU" sz="2800" dirty="0"/>
              <a:t>в </a:t>
            </a:r>
            <a:r>
              <a:rPr lang="ru-RU" sz="2800" dirty="0" smtClean="0"/>
              <a:t>«</a:t>
            </a:r>
            <a:r>
              <a:rPr lang="ru-RU" sz="2800" dirty="0"/>
              <a:t>Генеральной ассамблеи </a:t>
            </a:r>
            <a:r>
              <a:rPr lang="ru-RU" sz="2800" dirty="0" smtClean="0"/>
              <a:t>ВАО </a:t>
            </a:r>
            <a:r>
              <a:rPr lang="ru-RU" sz="2800" dirty="0"/>
              <a:t>АЭС 2019</a:t>
            </a:r>
            <a:r>
              <a:rPr lang="ru-RU" sz="2800" dirty="0" smtClean="0"/>
              <a:t>» в Лондоне</a:t>
            </a:r>
            <a:endParaRPr lang="ru-RU" sz="2800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/>
            </a:pPr>
            <a:endParaRPr lang="ru-RU" sz="2800" dirty="0" smtClean="0"/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endParaRPr lang="ru-RU" sz="2400" dirty="0" smtClean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endParaRPr lang="ru-RU" sz="2400" dirty="0" smtClean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endParaRPr lang="ru-RU" sz="2500" dirty="0"/>
          </a:p>
        </p:txBody>
      </p:sp>
      <p:pic>
        <p:nvPicPr>
          <p:cNvPr id="2050" name="Picture 2" descr="C:\Users\admin\Downloads\52OLTZJaI3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437112"/>
            <a:ext cx="3190202" cy="23926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ownloads\CrCc8UU5EE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04" y="1682750"/>
            <a:ext cx="3672483" cy="27543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ownloads\gaITbOF_VQ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282" y="3907609"/>
            <a:ext cx="3570338" cy="26777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ownloads\wPzymXPnmX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397" y="1557719"/>
            <a:ext cx="3096419" cy="23223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931798"/>
      </p:ext>
    </p:extLst>
  </p:cSld>
  <p:clrMapOvr>
    <a:masterClrMapping/>
  </p:clrMapOvr>
  <p:transition spd="slow" advTm="7762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Прямоугольник 4"/>
          <p:cNvSpPr>
            <a:spLocks noChangeArrowheads="1"/>
          </p:cNvSpPr>
          <p:nvPr/>
        </p:nvSpPr>
        <p:spPr bwMode="auto">
          <a:xfrm>
            <a:off x="0" y="6429375"/>
            <a:ext cx="9144000" cy="28575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21507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840538" y="6357938"/>
            <a:ext cx="1992312" cy="395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F2D3E04-8FE8-459B-95BE-38C20661D8CF}" type="slidenum">
              <a:rPr lang="ru-RU" sz="1600" b="1" smtClean="0">
                <a:solidFill>
                  <a:schemeClr val="bg1"/>
                </a:solidFill>
                <a:latin typeface="Times New Roman Cyr" pitchFamily="18" charset="-52"/>
              </a:rPr>
              <a:pPr eaLnBrk="1" hangingPunct="1"/>
              <a:t>50</a:t>
            </a:fld>
            <a:endParaRPr lang="ru-RU" sz="1600" b="1" smtClean="0">
              <a:solidFill>
                <a:schemeClr val="bg1"/>
              </a:solidFill>
              <a:latin typeface="Times New Roman Cyr" pitchFamily="18" charset="-52"/>
            </a:endParaRPr>
          </a:p>
        </p:txBody>
      </p:sp>
      <p:sp>
        <p:nvSpPr>
          <p:cNvPr id="21508" name="Rectangle 9"/>
          <p:cNvSpPr>
            <a:spLocks noChangeArrowheads="1"/>
          </p:cNvSpPr>
          <p:nvPr/>
        </p:nvSpPr>
        <p:spPr bwMode="auto">
          <a:xfrm>
            <a:off x="1295400" y="5356225"/>
            <a:ext cx="67056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endParaRPr lang="ru-RU" sz="2800" i="1">
              <a:latin typeface="Times New Roman" pitchFamily="18" charset="0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638175" y="2928938"/>
            <a:ext cx="8077200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5200" b="1">
                <a:solidFill>
                  <a:schemeClr val="bg2"/>
                </a:solidFill>
              </a:rPr>
              <a:t>Спасибо за Внимание!</a:t>
            </a:r>
          </a:p>
        </p:txBody>
      </p:sp>
      <p:sp>
        <p:nvSpPr>
          <p:cNvPr id="21510" name="Rectangle 14"/>
          <p:cNvSpPr>
            <a:spLocks noChangeArrowheads="1"/>
          </p:cNvSpPr>
          <p:nvPr/>
        </p:nvSpPr>
        <p:spPr bwMode="auto">
          <a:xfrm>
            <a:off x="1600200" y="5334000"/>
            <a:ext cx="59436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endParaRPr lang="ru-RU" sz="2200" i="1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12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http://mo.laes.ru/wp-content/uploads/2015/01/CCaWvBMok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70540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3976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Прямоугольник 4"/>
          <p:cNvSpPr>
            <a:spLocks noChangeArrowheads="1"/>
          </p:cNvSpPr>
          <p:nvPr/>
        </p:nvSpPr>
        <p:spPr bwMode="auto">
          <a:xfrm>
            <a:off x="0" y="6429375"/>
            <a:ext cx="9144000" cy="28575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5123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840538" y="6281738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8B29602-E6A0-4D40-A1F4-8CF1C9F844A0}" type="slidenum">
              <a:rPr lang="ru-RU" sz="1600" b="1" smtClean="0">
                <a:solidFill>
                  <a:schemeClr val="bg1"/>
                </a:solidFill>
                <a:latin typeface="Times New Roman Cyr" pitchFamily="18" charset="-52"/>
              </a:rPr>
              <a:pPr eaLnBrk="1" hangingPunct="1"/>
              <a:t>6</a:t>
            </a:fld>
            <a:endParaRPr lang="ru-RU" sz="1600" b="1" smtClean="0">
              <a:solidFill>
                <a:schemeClr val="bg1"/>
              </a:solidFill>
              <a:latin typeface="Times New Roman Cyr" pitchFamily="18" charset="-52"/>
            </a:endParaRPr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9115425" cy="1371601"/>
          </a:xfrm>
        </p:spPr>
        <p:txBody>
          <a:bodyPr/>
          <a:lstStyle/>
          <a:p>
            <a:pPr eaLnBrk="1" hangingPunct="1"/>
            <a:r>
              <a:rPr lang="ru-RU" sz="3900" dirty="0" smtClean="0">
                <a:solidFill>
                  <a:schemeClr val="bg2"/>
                </a:solidFill>
              </a:rPr>
              <a:t>Научное направление</a:t>
            </a: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auto">
          <a:xfrm>
            <a:off x="467544" y="980728"/>
            <a:ext cx="9007475" cy="1008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z="2800" dirty="0"/>
          </a:p>
        </p:txBody>
      </p:sp>
      <p:sp>
        <p:nvSpPr>
          <p:cNvPr id="9" name="Rectangle 21"/>
          <p:cNvSpPr>
            <a:spLocks noChangeArrowheads="1"/>
          </p:cNvSpPr>
          <p:nvPr/>
        </p:nvSpPr>
        <p:spPr bwMode="auto">
          <a:xfrm>
            <a:off x="107950" y="908050"/>
            <a:ext cx="900747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800" dirty="0" smtClean="0"/>
              <a:t>Проведение конкурса </a:t>
            </a:r>
            <a:r>
              <a:rPr lang="ru-RU" sz="2800" dirty="0" smtClean="0"/>
              <a:t>на «лучший </a:t>
            </a:r>
            <a:r>
              <a:rPr lang="ru-RU" sz="2800" dirty="0"/>
              <a:t>научно-технический </a:t>
            </a:r>
            <a:r>
              <a:rPr lang="ru-RU" sz="2800" dirty="0" smtClean="0"/>
              <a:t>доклад»</a:t>
            </a:r>
            <a:endParaRPr lang="ru-RU" sz="2800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/>
            </a:pPr>
            <a:endParaRPr lang="ru-RU" sz="2800" dirty="0" smtClean="0"/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endParaRPr lang="ru-RU" sz="2400" dirty="0" smtClean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endParaRPr lang="ru-RU" sz="2400" dirty="0" smtClean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endParaRPr lang="ru-RU" sz="2500" dirty="0"/>
          </a:p>
        </p:txBody>
      </p:sp>
      <p:pic>
        <p:nvPicPr>
          <p:cNvPr id="1026" name="Picture 2" descr="C:\Users\admin\Downloads\doklad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14" y="1682750"/>
            <a:ext cx="6947061" cy="46265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406674"/>
      </p:ext>
    </p:extLst>
  </p:cSld>
  <p:clrMapOvr>
    <a:masterClrMapping/>
  </p:clrMapOvr>
  <p:transition spd="slow" advTm="7762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Прямоугольник 4"/>
          <p:cNvSpPr>
            <a:spLocks noChangeArrowheads="1"/>
          </p:cNvSpPr>
          <p:nvPr/>
        </p:nvSpPr>
        <p:spPr bwMode="auto">
          <a:xfrm>
            <a:off x="0" y="6429375"/>
            <a:ext cx="9144000" cy="28575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840538" y="6281738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805C8E9-8A2D-4CCD-BE9B-61433D60FB04}" type="slidenum">
              <a:rPr lang="ru-RU" sz="1600" b="1" smtClean="0">
                <a:solidFill>
                  <a:schemeClr val="bg1"/>
                </a:solidFill>
                <a:latin typeface="Times New Roman Cyr" pitchFamily="18" charset="-52"/>
              </a:rPr>
              <a:pPr eaLnBrk="1" hangingPunct="1"/>
              <a:t>7</a:t>
            </a:fld>
            <a:endParaRPr lang="ru-RU" sz="1600" b="1" smtClean="0">
              <a:solidFill>
                <a:schemeClr val="bg1"/>
              </a:solidFill>
              <a:latin typeface="Times New Roman Cyr" pitchFamily="18" charset="-52"/>
            </a:endParaRPr>
          </a:p>
        </p:txBody>
      </p:sp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85750"/>
            <a:ext cx="8229600" cy="1371600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chemeClr val="bg2"/>
                </a:solidFill>
              </a:rPr>
              <a:t>Творческое направление</a:t>
            </a:r>
            <a:br>
              <a:rPr lang="ru-RU" sz="4000" smtClean="0">
                <a:solidFill>
                  <a:schemeClr val="bg2"/>
                </a:solidFill>
              </a:rPr>
            </a:br>
            <a:r>
              <a:rPr lang="ru-RU" sz="4000" smtClean="0">
                <a:solidFill>
                  <a:schemeClr val="bg2"/>
                </a:solidFill>
              </a:rPr>
              <a:t>Задачи:</a:t>
            </a:r>
          </a:p>
        </p:txBody>
      </p:sp>
      <p:sp>
        <p:nvSpPr>
          <p:cNvPr id="1536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571625"/>
            <a:ext cx="8461375" cy="5335588"/>
          </a:xfrm>
        </p:spPr>
        <p:txBody>
          <a:bodyPr/>
          <a:lstStyle/>
          <a:p>
            <a:r>
              <a:rPr lang="ru-RU" sz="2800" dirty="0" smtClean="0"/>
              <a:t>Участие в формировании молодежной политики АО «Концерн Росэнергоатом», помощь в реализации молодежных программ</a:t>
            </a:r>
          </a:p>
          <a:p>
            <a:r>
              <a:rPr lang="ru-RU" sz="2800" dirty="0" smtClean="0"/>
              <a:t>Взаимодействие с другими  молодежными общественными объединениями </a:t>
            </a:r>
          </a:p>
          <a:p>
            <a:r>
              <a:rPr lang="ru-RU" sz="2800" dirty="0" smtClean="0"/>
              <a:t>Организация творческого содружества молодых специалистов атомной отрасли</a:t>
            </a:r>
          </a:p>
          <a:p>
            <a:r>
              <a:rPr lang="ru-RU" sz="2800" dirty="0" smtClean="0"/>
              <a:t>Развитие навыков организаторской и командной деятельности</a:t>
            </a:r>
            <a:endParaRPr lang="en-US" sz="2800" dirty="0" smtClean="0">
              <a:solidFill>
                <a:schemeClr val="tx2"/>
              </a:solidFill>
            </a:endParaRPr>
          </a:p>
        </p:txBody>
      </p:sp>
      <p:sp>
        <p:nvSpPr>
          <p:cNvPr id="15366" name="Rectangle 5"/>
          <p:cNvSpPr>
            <a:spLocks noChangeArrowheads="1"/>
          </p:cNvSpPr>
          <p:nvPr/>
        </p:nvSpPr>
        <p:spPr bwMode="auto">
          <a:xfrm>
            <a:off x="468313" y="5643563"/>
            <a:ext cx="58293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13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Прямоугольник 4"/>
          <p:cNvSpPr>
            <a:spLocks noChangeArrowheads="1"/>
          </p:cNvSpPr>
          <p:nvPr/>
        </p:nvSpPr>
        <p:spPr bwMode="auto">
          <a:xfrm>
            <a:off x="0" y="6429375"/>
            <a:ext cx="9144000" cy="28575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840538" y="6281738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C596A48-B9D5-4A99-8996-DAD05FB17CE9}" type="slidenum">
              <a:rPr lang="ru-RU" sz="1600" b="1" smtClean="0">
                <a:solidFill>
                  <a:schemeClr val="bg1"/>
                </a:solidFill>
                <a:latin typeface="Times New Roman Cyr" pitchFamily="18" charset="-52"/>
              </a:rPr>
              <a:pPr eaLnBrk="1" hangingPunct="1"/>
              <a:t>8</a:t>
            </a:fld>
            <a:endParaRPr lang="ru-RU" sz="1600" b="1" smtClean="0">
              <a:solidFill>
                <a:schemeClr val="bg1"/>
              </a:solidFill>
              <a:latin typeface="Times New Roman Cyr" pitchFamily="18" charset="-52"/>
            </a:endParaRPr>
          </a:p>
        </p:txBody>
      </p:sp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1438"/>
            <a:ext cx="8229600" cy="1371600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chemeClr val="bg2"/>
                </a:solidFill>
              </a:rPr>
              <a:t>Творческое направление</a:t>
            </a: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500063"/>
            <a:ext cx="9839325" cy="1928812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  <a:defRPr/>
            </a:pPr>
            <a:endParaRPr lang="ru-RU" sz="2800" b="1" dirty="0" smtClean="0"/>
          </a:p>
          <a:p>
            <a:pPr>
              <a:defRPr/>
            </a:pPr>
            <a:r>
              <a:rPr lang="ru-RU" sz="2600" dirty="0" smtClean="0"/>
              <a:t>Турнир по интеллектуальным играм «</a:t>
            </a:r>
            <a:r>
              <a:rPr lang="ru-RU" sz="2600" dirty="0" err="1" smtClean="0"/>
              <a:t>Брейн-ринг</a:t>
            </a:r>
            <a:r>
              <a:rPr lang="ru-RU" sz="2600" dirty="0" smtClean="0"/>
              <a:t>»</a:t>
            </a:r>
            <a:endParaRPr lang="ru-RU" sz="2600" dirty="0">
              <a:solidFill>
                <a:schemeClr val="tx2"/>
              </a:solidFill>
            </a:endParaRPr>
          </a:p>
        </p:txBody>
      </p:sp>
      <p:pic>
        <p:nvPicPr>
          <p:cNvPr id="2050" name="Picture 2" descr="C:\Users\rc-kvs\Pictures\IMG_0220-04-04-17-03-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6718" y="1530895"/>
            <a:ext cx="4193000" cy="311255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2" name="Picture 4" descr="C:\Users\rc-kvs\Pictures\IMG_0216-04-04-17-03-2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557105"/>
            <a:ext cx="4143404" cy="310401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1" name="Picture 3" descr="C:\Users\rc-kvs\Pictures\IMG_0281-04-04-17-03-2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00232" y="3714752"/>
            <a:ext cx="5259296" cy="2952745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 advTm="11161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Прямоугольник 4"/>
          <p:cNvSpPr>
            <a:spLocks noChangeArrowheads="1"/>
          </p:cNvSpPr>
          <p:nvPr/>
        </p:nvSpPr>
        <p:spPr bwMode="auto">
          <a:xfrm>
            <a:off x="0" y="6429375"/>
            <a:ext cx="9144000" cy="28575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18435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840538" y="6281738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E7E302B-2621-4F96-9930-3FB5F6E64963}" type="slidenum">
              <a:rPr lang="ru-RU" sz="1600" b="1" smtClean="0">
                <a:solidFill>
                  <a:schemeClr val="bg1"/>
                </a:solidFill>
                <a:latin typeface="Times New Roman Cyr" pitchFamily="18" charset="-52"/>
              </a:rPr>
              <a:pPr eaLnBrk="1" hangingPunct="1"/>
              <a:t>9</a:t>
            </a:fld>
            <a:endParaRPr lang="ru-RU" sz="1600" b="1" smtClean="0">
              <a:solidFill>
                <a:schemeClr val="bg1"/>
              </a:solidFill>
              <a:latin typeface="Times New Roman Cyr" pitchFamily="18" charset="-52"/>
            </a:endParaRPr>
          </a:p>
        </p:txBody>
      </p:sp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1438"/>
            <a:ext cx="8229600" cy="1371600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chemeClr val="bg2"/>
                </a:solidFill>
              </a:rPr>
              <a:t>Творческое направление</a:t>
            </a: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571500"/>
            <a:ext cx="9367838" cy="1928813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  <a:defRPr/>
            </a:pPr>
            <a:endParaRPr lang="ru-RU" sz="2800" b="1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2700" dirty="0" smtClean="0"/>
          </a:p>
          <a:p>
            <a:pPr>
              <a:defRPr/>
            </a:pPr>
            <a:endParaRPr lang="ru-RU" sz="2600" dirty="0" smtClean="0"/>
          </a:p>
          <a:p>
            <a:pPr>
              <a:defRPr/>
            </a:pPr>
            <a:endParaRPr lang="ru-RU" sz="2600" dirty="0">
              <a:solidFill>
                <a:schemeClr val="tx2"/>
              </a:solidFill>
            </a:endParaRPr>
          </a:p>
        </p:txBody>
      </p:sp>
      <p:sp>
        <p:nvSpPr>
          <p:cNvPr id="18438" name="AutoShape 2" descr="https://apf48.mail.ru/cgi-bin/readmsg/kvn48.jpg?id=13869273100000000779%3B0%3B2&amp;exif=1&amp;bs=96836&amp;bl=100564&amp;ct=image%2Fjpeg&amp;cn=kvn48.jpg&amp;cte=base64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39" name="AutoShape 4" descr="https://apf48.mail.ru/cgi-bin/readmsg/kvn48.jpg?id=13869273100000000779%3B0%3B2&amp;exif=1&amp;bs=96836&amp;bl=100564&amp;ct=image%2Fjpeg&amp;cn=kvn48.jpg&amp;cte=base64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79388" y="549275"/>
            <a:ext cx="9367837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  <a:defRPr/>
            </a:pPr>
            <a:endParaRPr lang="ru-RU" sz="2800" b="1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ru-RU" sz="2600" dirty="0" err="1" smtClean="0"/>
              <a:t>Квестовая</a:t>
            </a:r>
            <a:r>
              <a:rPr lang="ru-RU" sz="2600" dirty="0" smtClean="0"/>
              <a:t> игра «ДОЗОР»</a:t>
            </a:r>
            <a:endParaRPr lang="ru-RU" sz="2700" dirty="0" smtClean="0"/>
          </a:p>
          <a:p>
            <a:pPr>
              <a:defRPr/>
            </a:pPr>
            <a:endParaRPr lang="ru-RU" sz="2600" dirty="0" smtClean="0"/>
          </a:p>
          <a:p>
            <a:pPr>
              <a:defRPr/>
            </a:pPr>
            <a:endParaRPr lang="ru-RU" sz="2600" dirty="0">
              <a:solidFill>
                <a:schemeClr val="tx2"/>
              </a:solidFill>
            </a:endParaRPr>
          </a:p>
        </p:txBody>
      </p:sp>
      <p:pic>
        <p:nvPicPr>
          <p:cNvPr id="7170" name="Picture 2" descr="C:\Users\admin\Downloads\cgDjYejVLd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814" y="3118368"/>
            <a:ext cx="4410075" cy="331100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\Downloads\fqrTULjzFE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538309"/>
            <a:ext cx="4410075" cy="331100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5951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7712</TotalTime>
  <Words>660</Words>
  <Application>Microsoft Office PowerPoint</Application>
  <PresentationFormat>Экран (4:3)</PresentationFormat>
  <Paragraphs>243</Paragraphs>
  <Slides>51</Slides>
  <Notes>36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Pixel</vt:lpstr>
      <vt:lpstr> Молодежная организация Ленинградской АЭС</vt:lpstr>
      <vt:lpstr>Научное направление Задачи:</vt:lpstr>
      <vt:lpstr>Научное направление</vt:lpstr>
      <vt:lpstr>Научное направление</vt:lpstr>
      <vt:lpstr>Научное направление</vt:lpstr>
      <vt:lpstr>Научное направление</vt:lpstr>
      <vt:lpstr>Творческое направление Задачи:</vt:lpstr>
      <vt:lpstr>Творческое направление</vt:lpstr>
      <vt:lpstr>Творческое направление</vt:lpstr>
      <vt:lpstr>Творческое направление</vt:lpstr>
      <vt:lpstr>Творческое направление</vt:lpstr>
      <vt:lpstr>Творческое направление</vt:lpstr>
      <vt:lpstr>Творческое направление</vt:lpstr>
      <vt:lpstr>Творческое направление</vt:lpstr>
      <vt:lpstr>Творческое направление</vt:lpstr>
      <vt:lpstr>Творческое направление</vt:lpstr>
      <vt:lpstr>Историко-краеведческое направление Задачи:</vt:lpstr>
      <vt:lpstr>Историко-краеведческое направление </vt:lpstr>
      <vt:lpstr>Историко-краеведческое направление </vt:lpstr>
      <vt:lpstr>Историко-краеведческое направление </vt:lpstr>
      <vt:lpstr>Историко-краеведческое направление </vt:lpstr>
      <vt:lpstr>Социально-правовое направление Задачи:</vt:lpstr>
      <vt:lpstr>Социально-правовое направление</vt:lpstr>
      <vt:lpstr>Социально-правовое направление</vt:lpstr>
      <vt:lpstr>Кадровое направление Задачи:</vt:lpstr>
      <vt:lpstr>Кадровое направление</vt:lpstr>
      <vt:lpstr>Кадровое направление</vt:lpstr>
      <vt:lpstr>Кадровое направление</vt:lpstr>
      <vt:lpstr>Кадровое направление</vt:lpstr>
      <vt:lpstr>Кадровое направление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Спортивное направление   Задачи:</vt:lpstr>
      <vt:lpstr>Спортивное направление</vt:lpstr>
      <vt:lpstr>Спортивное направление</vt:lpstr>
      <vt:lpstr>Спортивное направление</vt:lpstr>
      <vt:lpstr>Информационное направление Задачи:</vt:lpstr>
      <vt:lpstr>Информационное направление</vt:lpstr>
      <vt:lpstr>Информационное направление</vt:lpstr>
      <vt:lpstr>Информационное направление</vt:lpstr>
      <vt:lpstr>Участие в городских мероприятиях </vt:lpstr>
      <vt:lpstr>Участие в городских мероприятиях </vt:lpstr>
      <vt:lpstr>Участие в городских мероприятиях </vt:lpstr>
      <vt:lpstr>Участие в городских мероприятиях </vt:lpstr>
      <vt:lpstr>Участие в городских мероприятиях </vt:lpstr>
      <vt:lpstr>Участие в городских мероприятиях </vt:lpstr>
      <vt:lpstr>Участие в городских мероприятиях </vt:lpstr>
      <vt:lpstr>Презентация PowerPoint</vt:lpstr>
      <vt:lpstr>Презентация PowerPoint</vt:lpstr>
    </vt:vector>
  </TitlesOfParts>
  <Company>Test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Мирзоян</dc:creator>
  <cp:lastModifiedBy>admin</cp:lastModifiedBy>
  <cp:revision>640</cp:revision>
  <dcterms:created xsi:type="dcterms:W3CDTF">2003-07-16T07:39:04Z</dcterms:created>
  <dcterms:modified xsi:type="dcterms:W3CDTF">2019-12-14T06:18:39Z</dcterms:modified>
</cp:coreProperties>
</file>